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6" r:id="rId1"/>
    <p:sldMasterId id="2147483660" r:id="rId2"/>
    <p:sldMasterId id="2147483663" r:id="rId3"/>
    <p:sldMasterId id="2147483666" r:id="rId4"/>
  </p:sldMasterIdLst>
  <p:notesMasterIdLst>
    <p:notesMasterId r:id="rId16"/>
  </p:notesMasterIdLst>
  <p:handoutMasterIdLst>
    <p:handoutMasterId r:id="rId17"/>
  </p:handoutMasterIdLst>
  <p:sldIdLst>
    <p:sldId id="709" r:id="rId5"/>
    <p:sldId id="918" r:id="rId6"/>
    <p:sldId id="915" r:id="rId7"/>
    <p:sldId id="928" r:id="rId8"/>
    <p:sldId id="931" r:id="rId9"/>
    <p:sldId id="936" r:id="rId10"/>
    <p:sldId id="932" r:id="rId11"/>
    <p:sldId id="934" r:id="rId12"/>
    <p:sldId id="930" r:id="rId13"/>
    <p:sldId id="543" r:id="rId14"/>
    <p:sldId id="910" r:id="rId15"/>
  </p:sldIdLst>
  <p:sldSz cx="12192000" cy="6858000"/>
  <p:notesSz cx="7315200" cy="96012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Montserrat" panose="020B0604020202020204" charset="0"/>
      <p:regular r:id="rId24"/>
      <p:bold r:id="rId25"/>
      <p:italic r:id="rId26"/>
      <p:boldItalic r:id="rId27"/>
    </p:embeddedFont>
    <p:embeddedFont>
      <p:font typeface="Montserrat Medium" panose="020B0604020202020204" charset="0"/>
      <p:regular r:id="rId28"/>
      <p:italic r:id="rId29"/>
    </p:embeddedFont>
    <p:embeddedFont>
      <p:font typeface="Montserrat SemiBold" panose="020B0604020202020204" charset="0"/>
      <p:bold r:id="rId30"/>
      <p:boldItalic r:id="rId31"/>
    </p:embeddedFont>
  </p:embeddedFontLst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URSE INFO" id="{69E3C4BB-B5CE-6C4A-95CF-60443DEDCCB3}">
          <p14:sldIdLst>
            <p14:sldId id="709"/>
          </p14:sldIdLst>
        </p14:section>
        <p14:section name="INTRODUKTION" id="{AFBEBE28-4AFC-4E59-B535-69F8BDEF54C7}">
          <p14:sldIdLst>
            <p14:sldId id="918"/>
            <p14:sldId id="915"/>
            <p14:sldId id="928"/>
            <p14:sldId id="931"/>
            <p14:sldId id="936"/>
            <p14:sldId id="932"/>
            <p14:sldId id="934"/>
            <p14:sldId id="930"/>
            <p14:sldId id="543"/>
            <p14:sldId id="9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04" userDrawn="1">
          <p15:clr>
            <a:srgbClr val="A4A3A4"/>
          </p15:clr>
        </p15:guide>
        <p15:guide id="2" pos="71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lina Katkic" initials="MK" lastIdx="1" clrIdx="0">
    <p:extLst>
      <p:ext uri="{19B8F6BF-5375-455C-9EA6-DF929625EA0E}">
        <p15:presenceInfo xmlns:p15="http://schemas.microsoft.com/office/powerpoint/2012/main" userId="Melina Katkic" providerId="None"/>
      </p:ext>
    </p:extLst>
  </p:cmAuthor>
  <p:cmAuthor id="2" name="Isabella Gagner" initials="IG" lastIdx="1" clrIdx="1">
    <p:extLst>
      <p:ext uri="{19B8F6BF-5375-455C-9EA6-DF929625EA0E}">
        <p15:presenceInfo xmlns:p15="http://schemas.microsoft.com/office/powerpoint/2012/main" userId="S::isabella.gagner@nordaxon.com::73a61378-e221-43c9-aebf-0e831fb23d03" providerId="AD"/>
      </p:ext>
    </p:extLst>
  </p:cmAuthor>
  <p:cmAuthor id="3" name="Melina" initials="M" lastIdx="1" clrIdx="2">
    <p:extLst>
      <p:ext uri="{19B8F6BF-5375-455C-9EA6-DF929625EA0E}">
        <p15:presenceInfo xmlns:p15="http://schemas.microsoft.com/office/powerpoint/2012/main" userId="Melin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FF0000"/>
    <a:srgbClr val="003399"/>
    <a:srgbClr val="339933"/>
    <a:srgbClr val="FF9966"/>
    <a:srgbClr val="FFDA71"/>
    <a:srgbClr val="008080"/>
    <a:srgbClr val="BE80DA"/>
    <a:srgbClr val="FFFF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AFDE12-BA00-433A-8F3B-2F139D18F0ED}" v="37" dt="2021-08-21T13:48:17.1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llanmörkt forma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just forma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llanmörkt format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just format 3 - Dekorfärg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Inget format, tabellrutnät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793D81CF-94F2-401A-BA57-92F5A7B2D0C5}" styleName="Mellanmörkt forma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Mellanmörkt format 2 - Dekorfärg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248" autoAdjust="0"/>
  </p:normalViewPr>
  <p:slideViewPr>
    <p:cSldViewPr snapToGrid="0">
      <p:cViewPr varScale="1">
        <p:scale>
          <a:sx n="74" d="100"/>
          <a:sy n="74" d="100"/>
        </p:scale>
        <p:origin x="998" y="53"/>
      </p:cViewPr>
      <p:guideLst>
        <p:guide orient="horz" pos="504"/>
        <p:guide pos="71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er Hagelborn" userId="f0371911-c56b-4faa-b2b2-5d8eea706564" providerId="ADAL" clId="{794A89BD-C9FF-447A-B023-29307FABD0D7}"/>
    <pc:docChg chg="undo custSel addSld delSld modSld modSection">
      <pc:chgData name="Alexander Hagelborn" userId="f0371911-c56b-4faa-b2b2-5d8eea706564" providerId="ADAL" clId="{794A89BD-C9FF-447A-B023-29307FABD0D7}" dt="2021-08-04T11:23:57.994" v="2035" actId="1076"/>
      <pc:docMkLst>
        <pc:docMk/>
      </pc:docMkLst>
      <pc:sldChg chg="modSp mod">
        <pc:chgData name="Alexander Hagelborn" userId="f0371911-c56b-4faa-b2b2-5d8eea706564" providerId="ADAL" clId="{794A89BD-C9FF-447A-B023-29307FABD0D7}" dt="2021-08-04T07:36:58.427" v="35" actId="20577"/>
        <pc:sldMkLst>
          <pc:docMk/>
          <pc:sldMk cId="71659069" sldId="709"/>
        </pc:sldMkLst>
        <pc:spChg chg="mod">
          <ac:chgData name="Alexander Hagelborn" userId="f0371911-c56b-4faa-b2b2-5d8eea706564" providerId="ADAL" clId="{794A89BD-C9FF-447A-B023-29307FABD0D7}" dt="2021-08-04T07:36:58.427" v="35" actId="20577"/>
          <ac:spMkLst>
            <pc:docMk/>
            <pc:sldMk cId="71659069" sldId="709"/>
            <ac:spMk id="9" creationId="{9272BD75-DDE5-4961-881B-874CF46636BB}"/>
          </ac:spMkLst>
        </pc:spChg>
      </pc:sldChg>
      <pc:sldChg chg="modSp mod">
        <pc:chgData name="Alexander Hagelborn" userId="f0371911-c56b-4faa-b2b2-5d8eea706564" providerId="ADAL" clId="{794A89BD-C9FF-447A-B023-29307FABD0D7}" dt="2021-08-04T07:39:21.272" v="209" actId="20577"/>
        <pc:sldMkLst>
          <pc:docMk/>
          <pc:sldMk cId="1234404137" sldId="915"/>
        </pc:sldMkLst>
        <pc:spChg chg="mod">
          <ac:chgData name="Alexander Hagelborn" userId="f0371911-c56b-4faa-b2b2-5d8eea706564" providerId="ADAL" clId="{794A89BD-C9FF-447A-B023-29307FABD0D7}" dt="2021-08-04T07:39:21.272" v="209" actId="20577"/>
          <ac:spMkLst>
            <pc:docMk/>
            <pc:sldMk cId="1234404137" sldId="915"/>
            <ac:spMk id="8" creationId="{2A5073E2-C19D-42D2-B84E-779D7C51ECD6}"/>
          </ac:spMkLst>
        </pc:spChg>
      </pc:sldChg>
      <pc:sldChg chg="modSp mod">
        <pc:chgData name="Alexander Hagelborn" userId="f0371911-c56b-4faa-b2b2-5d8eea706564" providerId="ADAL" clId="{794A89BD-C9FF-447A-B023-29307FABD0D7}" dt="2021-08-04T07:37:26.825" v="61" actId="20577"/>
        <pc:sldMkLst>
          <pc:docMk/>
          <pc:sldMk cId="2054272123" sldId="918"/>
        </pc:sldMkLst>
        <pc:spChg chg="mod">
          <ac:chgData name="Alexander Hagelborn" userId="f0371911-c56b-4faa-b2b2-5d8eea706564" providerId="ADAL" clId="{794A89BD-C9FF-447A-B023-29307FABD0D7}" dt="2021-08-04T07:37:26.825" v="61" actId="20577"/>
          <ac:spMkLst>
            <pc:docMk/>
            <pc:sldMk cId="2054272123" sldId="918"/>
            <ac:spMk id="2" creationId="{7C474B9C-31FA-45C3-AEC0-5CBCC2B3FEF9}"/>
          </ac:spMkLst>
        </pc:spChg>
      </pc:sldChg>
      <pc:sldChg chg="modSp add mod">
        <pc:chgData name="Alexander Hagelborn" userId="f0371911-c56b-4faa-b2b2-5d8eea706564" providerId="ADAL" clId="{794A89BD-C9FF-447A-B023-29307FABD0D7}" dt="2021-08-04T07:41:25.392" v="255" actId="20577"/>
        <pc:sldMkLst>
          <pc:docMk/>
          <pc:sldMk cId="2233608678" sldId="919"/>
        </pc:sldMkLst>
        <pc:spChg chg="mod">
          <ac:chgData name="Alexander Hagelborn" userId="f0371911-c56b-4faa-b2b2-5d8eea706564" providerId="ADAL" clId="{794A89BD-C9FF-447A-B023-29307FABD0D7}" dt="2021-08-04T07:41:25.392" v="255" actId="20577"/>
          <ac:spMkLst>
            <pc:docMk/>
            <pc:sldMk cId="2233608678" sldId="919"/>
            <ac:spMk id="3" creationId="{C5405242-625D-4D4F-AD1C-6EB69A36A8E9}"/>
          </ac:spMkLst>
        </pc:spChg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2237257479" sldId="919"/>
        </pc:sldMkLst>
      </pc:sldChg>
      <pc:sldChg chg="addSp modSp add mod">
        <pc:chgData name="Alexander Hagelborn" userId="f0371911-c56b-4faa-b2b2-5d8eea706564" providerId="ADAL" clId="{794A89BD-C9FF-447A-B023-29307FABD0D7}" dt="2021-08-04T11:23:57.994" v="2035" actId="1076"/>
        <pc:sldMkLst>
          <pc:docMk/>
          <pc:sldMk cId="163505212" sldId="920"/>
        </pc:sldMkLst>
        <pc:spChg chg="mod">
          <ac:chgData name="Alexander Hagelborn" userId="f0371911-c56b-4faa-b2b2-5d8eea706564" providerId="ADAL" clId="{794A89BD-C9FF-447A-B023-29307FABD0D7}" dt="2021-08-04T07:41:32.084" v="261" actId="20577"/>
          <ac:spMkLst>
            <pc:docMk/>
            <pc:sldMk cId="163505212" sldId="920"/>
            <ac:spMk id="3" creationId="{C5405242-625D-4D4F-AD1C-6EB69A36A8E9}"/>
          </ac:spMkLst>
        </pc:spChg>
        <pc:spChg chg="mod">
          <ac:chgData name="Alexander Hagelborn" userId="f0371911-c56b-4faa-b2b2-5d8eea706564" providerId="ADAL" clId="{794A89BD-C9FF-447A-B023-29307FABD0D7}" dt="2021-08-04T11:23:44.266" v="2031" actId="14100"/>
          <ac:spMkLst>
            <pc:docMk/>
            <pc:sldMk cId="163505212" sldId="920"/>
            <ac:spMk id="8" creationId="{2A5073E2-C19D-42D2-B84E-779D7C51ECD6}"/>
          </ac:spMkLst>
        </pc:spChg>
        <pc:picChg chg="add mod">
          <ac:chgData name="Alexander Hagelborn" userId="f0371911-c56b-4faa-b2b2-5d8eea706564" providerId="ADAL" clId="{794A89BD-C9FF-447A-B023-29307FABD0D7}" dt="2021-08-04T11:23:57.994" v="2035" actId="1076"/>
          <ac:picMkLst>
            <pc:docMk/>
            <pc:sldMk cId="163505212" sldId="920"/>
            <ac:picMk id="1026" creationId="{21352203-75DA-4B90-B3B3-662693BF56CA}"/>
          </ac:picMkLst>
        </pc:picChg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4161151929" sldId="920"/>
        </pc:sldMkLst>
      </pc:sldChg>
      <pc:sldChg chg="modSp add mod">
        <pc:chgData name="Alexander Hagelborn" userId="f0371911-c56b-4faa-b2b2-5d8eea706564" providerId="ADAL" clId="{794A89BD-C9FF-447A-B023-29307FABD0D7}" dt="2021-08-04T08:35:32.709" v="810" actId="20577"/>
        <pc:sldMkLst>
          <pc:docMk/>
          <pc:sldMk cId="103506418" sldId="921"/>
        </pc:sldMkLst>
        <pc:spChg chg="mod">
          <ac:chgData name="Alexander Hagelborn" userId="f0371911-c56b-4faa-b2b2-5d8eea706564" providerId="ADAL" clId="{794A89BD-C9FF-447A-B023-29307FABD0D7}" dt="2021-08-04T08:32:59.707" v="523" actId="20577"/>
          <ac:spMkLst>
            <pc:docMk/>
            <pc:sldMk cId="103506418" sldId="921"/>
            <ac:spMk id="3" creationId="{C5405242-625D-4D4F-AD1C-6EB69A36A8E9}"/>
          </ac:spMkLst>
        </pc:spChg>
        <pc:spChg chg="mod">
          <ac:chgData name="Alexander Hagelborn" userId="f0371911-c56b-4faa-b2b2-5d8eea706564" providerId="ADAL" clId="{794A89BD-C9FF-447A-B023-29307FABD0D7}" dt="2021-08-04T08:35:32.709" v="810" actId="20577"/>
          <ac:spMkLst>
            <pc:docMk/>
            <pc:sldMk cId="103506418" sldId="921"/>
            <ac:spMk id="8" creationId="{2A5073E2-C19D-42D2-B84E-779D7C51ECD6}"/>
          </ac:spMkLst>
        </pc:spChg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2246428241" sldId="921"/>
        </pc:sldMkLst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790289403" sldId="922"/>
        </pc:sldMkLst>
      </pc:sldChg>
      <pc:sldChg chg="modSp add mod">
        <pc:chgData name="Alexander Hagelborn" userId="f0371911-c56b-4faa-b2b2-5d8eea706564" providerId="ADAL" clId="{794A89BD-C9FF-447A-B023-29307FABD0D7}" dt="2021-08-04T08:39:22.010" v="1030" actId="20577"/>
        <pc:sldMkLst>
          <pc:docMk/>
          <pc:sldMk cId="1357839053" sldId="922"/>
        </pc:sldMkLst>
        <pc:spChg chg="mod">
          <ac:chgData name="Alexander Hagelborn" userId="f0371911-c56b-4faa-b2b2-5d8eea706564" providerId="ADAL" clId="{794A89BD-C9FF-447A-B023-29307FABD0D7}" dt="2021-08-04T08:33:04.343" v="536" actId="20577"/>
          <ac:spMkLst>
            <pc:docMk/>
            <pc:sldMk cId="1357839053" sldId="922"/>
            <ac:spMk id="3" creationId="{C5405242-625D-4D4F-AD1C-6EB69A36A8E9}"/>
          </ac:spMkLst>
        </pc:spChg>
        <pc:spChg chg="mod">
          <ac:chgData name="Alexander Hagelborn" userId="f0371911-c56b-4faa-b2b2-5d8eea706564" providerId="ADAL" clId="{794A89BD-C9FF-447A-B023-29307FABD0D7}" dt="2021-08-04T08:39:22.010" v="1030" actId="20577"/>
          <ac:spMkLst>
            <pc:docMk/>
            <pc:sldMk cId="1357839053" sldId="922"/>
            <ac:spMk id="8" creationId="{2A5073E2-C19D-42D2-B84E-779D7C51ECD6}"/>
          </ac:spMkLst>
        </pc:spChg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181032310" sldId="923"/>
        </pc:sldMkLst>
      </pc:sldChg>
      <pc:sldChg chg="modSp add mod">
        <pc:chgData name="Alexander Hagelborn" userId="f0371911-c56b-4faa-b2b2-5d8eea706564" providerId="ADAL" clId="{794A89BD-C9FF-447A-B023-29307FABD0D7}" dt="2021-08-04T11:21:58.286" v="1857" actId="20577"/>
        <pc:sldMkLst>
          <pc:docMk/>
          <pc:sldMk cId="1610337097" sldId="923"/>
        </pc:sldMkLst>
        <pc:spChg chg="mod">
          <ac:chgData name="Alexander Hagelborn" userId="f0371911-c56b-4faa-b2b2-5d8eea706564" providerId="ADAL" clId="{794A89BD-C9FF-447A-B023-29307FABD0D7}" dt="2021-08-04T10:30:09.140" v="1195" actId="20577"/>
          <ac:spMkLst>
            <pc:docMk/>
            <pc:sldMk cId="1610337097" sldId="923"/>
            <ac:spMk id="3" creationId="{C5405242-625D-4D4F-AD1C-6EB69A36A8E9}"/>
          </ac:spMkLst>
        </pc:spChg>
        <pc:spChg chg="mod">
          <ac:chgData name="Alexander Hagelborn" userId="f0371911-c56b-4faa-b2b2-5d8eea706564" providerId="ADAL" clId="{794A89BD-C9FF-447A-B023-29307FABD0D7}" dt="2021-08-04T11:21:58.286" v="1857" actId="20577"/>
          <ac:spMkLst>
            <pc:docMk/>
            <pc:sldMk cId="1610337097" sldId="923"/>
            <ac:spMk id="8" creationId="{2A5073E2-C19D-42D2-B84E-779D7C51ECD6}"/>
          </ac:spMkLst>
        </pc:spChg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1369529872" sldId="924"/>
        </pc:sldMkLst>
      </pc:sldChg>
      <pc:sldChg chg="modSp add mod">
        <pc:chgData name="Alexander Hagelborn" userId="f0371911-c56b-4faa-b2b2-5d8eea706564" providerId="ADAL" clId="{794A89BD-C9FF-447A-B023-29307FABD0D7}" dt="2021-08-04T11:13:44.269" v="1512" actId="20577"/>
        <pc:sldMkLst>
          <pc:docMk/>
          <pc:sldMk cId="3003276054" sldId="924"/>
        </pc:sldMkLst>
        <pc:spChg chg="mod">
          <ac:chgData name="Alexander Hagelborn" userId="f0371911-c56b-4faa-b2b2-5d8eea706564" providerId="ADAL" clId="{794A89BD-C9FF-447A-B023-29307FABD0D7}" dt="2021-08-04T11:13:06.472" v="1373" actId="20577"/>
          <ac:spMkLst>
            <pc:docMk/>
            <pc:sldMk cId="3003276054" sldId="924"/>
            <ac:spMk id="3" creationId="{C5405242-625D-4D4F-AD1C-6EB69A36A8E9}"/>
          </ac:spMkLst>
        </pc:spChg>
        <pc:spChg chg="mod">
          <ac:chgData name="Alexander Hagelborn" userId="f0371911-c56b-4faa-b2b2-5d8eea706564" providerId="ADAL" clId="{794A89BD-C9FF-447A-B023-29307FABD0D7}" dt="2021-08-04T11:13:44.269" v="1512" actId="20577"/>
          <ac:spMkLst>
            <pc:docMk/>
            <pc:sldMk cId="3003276054" sldId="924"/>
            <ac:spMk id="8" creationId="{2A5073E2-C19D-42D2-B84E-779D7C51ECD6}"/>
          </ac:spMkLst>
        </pc:spChg>
      </pc:sldChg>
      <pc:sldChg chg="del">
        <pc:chgData name="Alexander Hagelborn" userId="f0371911-c56b-4faa-b2b2-5d8eea706564" providerId="ADAL" clId="{794A89BD-C9FF-447A-B023-29307FABD0D7}" dt="2021-08-04T07:40:54.595" v="211" actId="47"/>
        <pc:sldMkLst>
          <pc:docMk/>
          <pc:sldMk cId="3923409295" sldId="925"/>
        </pc:sldMkLst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2976434651" sldId="926"/>
        </pc:sldMkLst>
      </pc:sldChg>
    </pc:docChg>
  </pc:docChgLst>
  <pc:docChgLst>
    <pc:chgData name="Isabella Gagner" userId="73a61378-e221-43c9-aebf-0e831fb23d03" providerId="ADAL" clId="{AA698DD9-CBF7-4BF1-82A4-530EF7890B81}"/>
    <pc:docChg chg="undo custSel addSld delSld modSld sldOrd modSection">
      <pc:chgData name="Isabella Gagner" userId="73a61378-e221-43c9-aebf-0e831fb23d03" providerId="ADAL" clId="{AA698DD9-CBF7-4BF1-82A4-530EF7890B81}" dt="2021-06-30T14:43:15.895" v="2607" actId="20577"/>
      <pc:docMkLst>
        <pc:docMk/>
      </pc:docMkLst>
      <pc:sldChg chg="modSp mod">
        <pc:chgData name="Isabella Gagner" userId="73a61378-e221-43c9-aebf-0e831fb23d03" providerId="ADAL" clId="{AA698DD9-CBF7-4BF1-82A4-530EF7890B81}" dt="2021-06-30T07:59:37.282" v="59" actId="20577"/>
        <pc:sldMkLst>
          <pc:docMk/>
          <pc:sldMk cId="71659069" sldId="709"/>
        </pc:sldMkLst>
        <pc:spChg chg="mod">
          <ac:chgData name="Isabella Gagner" userId="73a61378-e221-43c9-aebf-0e831fb23d03" providerId="ADAL" clId="{AA698DD9-CBF7-4BF1-82A4-530EF7890B81}" dt="2021-06-30T07:59:37.282" v="59" actId="20577"/>
          <ac:spMkLst>
            <pc:docMk/>
            <pc:sldMk cId="71659069" sldId="709"/>
            <ac:spMk id="9" creationId="{9272BD75-DDE5-4961-881B-874CF46636BB}"/>
          </ac:spMkLst>
        </pc:spChg>
      </pc:sldChg>
      <pc:sldChg chg="del">
        <pc:chgData name="Isabella Gagner" userId="73a61378-e221-43c9-aebf-0e831fb23d03" providerId="ADAL" clId="{AA698DD9-CBF7-4BF1-82A4-530EF7890B81}" dt="2021-06-30T11:35:03.826" v="2190" actId="47"/>
        <pc:sldMkLst>
          <pc:docMk/>
          <pc:sldMk cId="2408117504" sldId="777"/>
        </pc:sldMkLst>
      </pc:sldChg>
      <pc:sldChg chg="modSp modAnim">
        <pc:chgData name="Isabella Gagner" userId="73a61378-e221-43c9-aebf-0e831fb23d03" providerId="ADAL" clId="{AA698DD9-CBF7-4BF1-82A4-530EF7890B81}" dt="2021-06-30T14:37:48.925" v="2197"/>
        <pc:sldMkLst>
          <pc:docMk/>
          <pc:sldMk cId="1234404137" sldId="915"/>
        </pc:sldMkLst>
        <pc:spChg chg="mod">
          <ac:chgData name="Isabella Gagner" userId="73a61378-e221-43c9-aebf-0e831fb23d03" providerId="ADAL" clId="{AA698DD9-CBF7-4BF1-82A4-530EF7890B81}" dt="2021-06-30T08:09:31.277" v="375" actId="20577"/>
          <ac:spMkLst>
            <pc:docMk/>
            <pc:sldMk cId="1234404137" sldId="915"/>
            <ac:spMk id="8" creationId="{2A5073E2-C19D-42D2-B84E-779D7C51ECD6}"/>
          </ac:spMkLst>
        </pc:spChg>
      </pc:sldChg>
      <pc:sldChg chg="modSp mod">
        <pc:chgData name="Isabella Gagner" userId="73a61378-e221-43c9-aebf-0e831fb23d03" providerId="ADAL" clId="{AA698DD9-CBF7-4BF1-82A4-530EF7890B81}" dt="2021-06-30T08:00:00.141" v="99" actId="20577"/>
        <pc:sldMkLst>
          <pc:docMk/>
          <pc:sldMk cId="2054272123" sldId="918"/>
        </pc:sldMkLst>
        <pc:spChg chg="mod">
          <ac:chgData name="Isabella Gagner" userId="73a61378-e221-43c9-aebf-0e831fb23d03" providerId="ADAL" clId="{AA698DD9-CBF7-4BF1-82A4-530EF7890B81}" dt="2021-06-30T08:00:00.141" v="99" actId="20577"/>
          <ac:spMkLst>
            <pc:docMk/>
            <pc:sldMk cId="2054272123" sldId="918"/>
            <ac:spMk id="2" creationId="{7C474B9C-31FA-45C3-AEC0-5CBCC2B3FEF9}"/>
          </ac:spMkLst>
        </pc:spChg>
      </pc:sldChg>
      <pc:sldChg chg="addSp delSp modSp add mod modAnim">
        <pc:chgData name="Isabella Gagner" userId="73a61378-e221-43c9-aebf-0e831fb23d03" providerId="ADAL" clId="{AA698DD9-CBF7-4BF1-82A4-530EF7890B81}" dt="2021-06-30T14:37:42.044" v="2196"/>
        <pc:sldMkLst>
          <pc:docMk/>
          <pc:sldMk cId="2237257479" sldId="919"/>
        </pc:sldMkLst>
        <pc:spChg chg="mod">
          <ac:chgData name="Isabella Gagner" userId="73a61378-e221-43c9-aebf-0e831fb23d03" providerId="ADAL" clId="{AA698DD9-CBF7-4BF1-82A4-530EF7890B81}" dt="2021-06-30T08:01:42.365" v="340" actId="404"/>
          <ac:spMkLst>
            <pc:docMk/>
            <pc:sldMk cId="2237257479" sldId="919"/>
            <ac:spMk id="3" creationId="{C5405242-625D-4D4F-AD1C-6EB69A36A8E9}"/>
          </ac:spMkLst>
        </pc:spChg>
        <pc:spChg chg="mod">
          <ac:chgData name="Isabella Gagner" userId="73a61378-e221-43c9-aebf-0e831fb23d03" providerId="ADAL" clId="{AA698DD9-CBF7-4BF1-82A4-530EF7890B81}" dt="2021-06-30T11:23:06.810" v="1440" actId="403"/>
          <ac:spMkLst>
            <pc:docMk/>
            <pc:sldMk cId="2237257479" sldId="919"/>
            <ac:spMk id="8" creationId="{2A5073E2-C19D-42D2-B84E-779D7C51ECD6}"/>
          </ac:spMkLst>
        </pc:spChg>
        <pc:picChg chg="add del mod">
          <ac:chgData name="Isabella Gagner" userId="73a61378-e221-43c9-aebf-0e831fb23d03" providerId="ADAL" clId="{AA698DD9-CBF7-4BF1-82A4-530EF7890B81}" dt="2021-06-30T08:49:26.023" v="1305" actId="478"/>
          <ac:picMkLst>
            <pc:docMk/>
            <pc:sldMk cId="2237257479" sldId="919"/>
            <ac:picMk id="2" creationId="{33F76369-CD33-4B92-8B1C-C478E4F3D739}"/>
          </ac:picMkLst>
        </pc:picChg>
        <pc:picChg chg="add mod">
          <ac:chgData name="Isabella Gagner" userId="73a61378-e221-43c9-aebf-0e831fb23d03" providerId="ADAL" clId="{AA698DD9-CBF7-4BF1-82A4-530EF7890B81}" dt="2021-06-30T11:18:14.581" v="1415" actId="14100"/>
          <ac:picMkLst>
            <pc:docMk/>
            <pc:sldMk cId="2237257479" sldId="919"/>
            <ac:picMk id="9" creationId="{738463C7-9EA7-440D-A4B9-FCCD57CAEAF3}"/>
          </ac:picMkLst>
        </pc:picChg>
        <pc:picChg chg="add mod">
          <ac:chgData name="Isabella Gagner" userId="73a61378-e221-43c9-aebf-0e831fb23d03" providerId="ADAL" clId="{AA698DD9-CBF7-4BF1-82A4-530EF7890B81}" dt="2021-06-30T11:18:34.764" v="1421" actId="1076"/>
          <ac:picMkLst>
            <pc:docMk/>
            <pc:sldMk cId="2237257479" sldId="919"/>
            <ac:picMk id="13" creationId="{42683C07-379F-4BDB-8BF8-86A8495533F1}"/>
          </ac:picMkLst>
        </pc:picChg>
        <pc:picChg chg="add mod">
          <ac:chgData name="Isabella Gagner" userId="73a61378-e221-43c9-aebf-0e831fb23d03" providerId="ADAL" clId="{AA698DD9-CBF7-4BF1-82A4-530EF7890B81}" dt="2021-06-30T11:19:27.323" v="1426" actId="1076"/>
          <ac:picMkLst>
            <pc:docMk/>
            <pc:sldMk cId="2237257479" sldId="919"/>
            <ac:picMk id="15" creationId="{400FB184-9D76-4251-8FF2-A8FB6A5B257E}"/>
          </ac:picMkLst>
        </pc:picChg>
        <pc:picChg chg="add mod">
          <ac:chgData name="Isabella Gagner" userId="73a61378-e221-43c9-aebf-0e831fb23d03" providerId="ADAL" clId="{AA698DD9-CBF7-4BF1-82A4-530EF7890B81}" dt="2021-06-30T11:21:06.033" v="1433" actId="1076"/>
          <ac:picMkLst>
            <pc:docMk/>
            <pc:sldMk cId="2237257479" sldId="919"/>
            <ac:picMk id="16" creationId="{90D9FA47-6D2D-42E1-B197-D72D87F2C7B6}"/>
          </ac:picMkLst>
        </pc:picChg>
        <pc:picChg chg="add mod">
          <ac:chgData name="Isabella Gagner" userId="73a61378-e221-43c9-aebf-0e831fb23d03" providerId="ADAL" clId="{AA698DD9-CBF7-4BF1-82A4-530EF7890B81}" dt="2021-06-30T11:22:10.155" v="1436" actId="1076"/>
          <ac:picMkLst>
            <pc:docMk/>
            <pc:sldMk cId="2237257479" sldId="919"/>
            <ac:picMk id="17" creationId="{9C9B8858-18CD-4445-92F6-B7D97DC4BE71}"/>
          </ac:picMkLst>
        </pc:picChg>
        <pc:picChg chg="add mod">
          <ac:chgData name="Isabella Gagner" userId="73a61378-e221-43c9-aebf-0e831fb23d03" providerId="ADAL" clId="{AA698DD9-CBF7-4BF1-82A4-530EF7890B81}" dt="2021-06-30T11:22:56.852" v="1439" actId="1076"/>
          <ac:picMkLst>
            <pc:docMk/>
            <pc:sldMk cId="2237257479" sldId="919"/>
            <ac:picMk id="18" creationId="{CEEC022E-2B51-4A5F-8D5F-FBC7BBB5C8D4}"/>
          </ac:picMkLst>
        </pc:picChg>
        <pc:picChg chg="add mod">
          <ac:chgData name="Isabella Gagner" userId="73a61378-e221-43c9-aebf-0e831fb23d03" providerId="ADAL" clId="{AA698DD9-CBF7-4BF1-82A4-530EF7890B81}" dt="2021-06-30T11:21:05.140" v="1432" actId="1076"/>
          <ac:picMkLst>
            <pc:docMk/>
            <pc:sldMk cId="2237257479" sldId="919"/>
            <ac:picMk id="1026" creationId="{A8F87644-FD0B-459D-9B8B-F08ABD630A1D}"/>
          </ac:picMkLst>
        </pc:picChg>
      </pc:sldChg>
      <pc:sldChg chg="addSp delSp modSp add mod delAnim modAnim">
        <pc:chgData name="Isabella Gagner" userId="73a61378-e221-43c9-aebf-0e831fb23d03" providerId="ADAL" clId="{AA698DD9-CBF7-4BF1-82A4-530EF7890B81}" dt="2021-06-30T14:39:19.694" v="2253" actId="242"/>
        <pc:sldMkLst>
          <pc:docMk/>
          <pc:sldMk cId="4161151929" sldId="920"/>
        </pc:sldMkLst>
        <pc:spChg chg="mod">
          <ac:chgData name="Isabella Gagner" userId="73a61378-e221-43c9-aebf-0e831fb23d03" providerId="ADAL" clId="{AA698DD9-CBF7-4BF1-82A4-530EF7890B81}" dt="2021-06-30T08:11:46.588" v="545" actId="20577"/>
          <ac:spMkLst>
            <pc:docMk/>
            <pc:sldMk cId="4161151929" sldId="920"/>
            <ac:spMk id="3" creationId="{C5405242-625D-4D4F-AD1C-6EB69A36A8E9}"/>
          </ac:spMkLst>
        </pc:spChg>
        <pc:spChg chg="mod">
          <ac:chgData name="Isabella Gagner" userId="73a61378-e221-43c9-aebf-0e831fb23d03" providerId="ADAL" clId="{AA698DD9-CBF7-4BF1-82A4-530EF7890B81}" dt="2021-06-30T14:39:04.826" v="2249" actId="1076"/>
          <ac:spMkLst>
            <pc:docMk/>
            <pc:sldMk cId="4161151929" sldId="920"/>
            <ac:spMk id="4" creationId="{A4389414-ACAF-4AEB-B9E5-2248EC893FFD}"/>
          </ac:spMkLst>
        </pc:spChg>
        <pc:spChg chg="del">
          <ac:chgData name="Isabella Gagner" userId="73a61378-e221-43c9-aebf-0e831fb23d03" providerId="ADAL" clId="{AA698DD9-CBF7-4BF1-82A4-530EF7890B81}" dt="2021-06-30T08:09:34.902" v="376" actId="478"/>
          <ac:spMkLst>
            <pc:docMk/>
            <pc:sldMk cId="4161151929" sldId="920"/>
            <ac:spMk id="8" creationId="{2A5073E2-C19D-42D2-B84E-779D7C51ECD6}"/>
          </ac:spMkLst>
        </pc:spChg>
        <pc:spChg chg="add mod">
          <ac:chgData name="Isabella Gagner" userId="73a61378-e221-43c9-aebf-0e831fb23d03" providerId="ADAL" clId="{AA698DD9-CBF7-4BF1-82A4-530EF7890B81}" dt="2021-06-30T14:38:09.272" v="2222" actId="20577"/>
          <ac:spMkLst>
            <pc:docMk/>
            <pc:sldMk cId="4161151929" sldId="920"/>
            <ac:spMk id="11" creationId="{C46F262B-C537-498A-B643-F629A984FF6B}"/>
          </ac:spMkLst>
        </pc:spChg>
        <pc:graphicFrameChg chg="add mod modGraphic">
          <ac:chgData name="Isabella Gagner" userId="73a61378-e221-43c9-aebf-0e831fb23d03" providerId="ADAL" clId="{AA698DD9-CBF7-4BF1-82A4-530EF7890B81}" dt="2021-06-30T14:39:19.694" v="2253" actId="242"/>
          <ac:graphicFrameMkLst>
            <pc:docMk/>
            <pc:sldMk cId="4161151929" sldId="920"/>
            <ac:graphicFrameMk id="2" creationId="{B09B0B2C-BB13-4CE7-BCFA-3FDF01DA18EA}"/>
          </ac:graphicFrameMkLst>
        </pc:graphicFrameChg>
      </pc:sldChg>
      <pc:sldChg chg="modSp add mod ord modAnim">
        <pc:chgData name="Isabella Gagner" userId="73a61378-e221-43c9-aebf-0e831fb23d03" providerId="ADAL" clId="{AA698DD9-CBF7-4BF1-82A4-530EF7890B81}" dt="2021-06-30T14:37:34.229" v="2195" actId="20577"/>
        <pc:sldMkLst>
          <pc:docMk/>
          <pc:sldMk cId="2246428241" sldId="921"/>
        </pc:sldMkLst>
        <pc:spChg chg="mod">
          <ac:chgData name="Isabella Gagner" userId="73a61378-e221-43c9-aebf-0e831fb23d03" providerId="ADAL" clId="{AA698DD9-CBF7-4BF1-82A4-530EF7890B81}" dt="2021-06-30T14:37:34.229" v="2195" actId="20577"/>
          <ac:spMkLst>
            <pc:docMk/>
            <pc:sldMk cId="2246428241" sldId="921"/>
            <ac:spMk id="3" creationId="{C5405242-625D-4D4F-AD1C-6EB69A36A8E9}"/>
          </ac:spMkLst>
        </pc:spChg>
        <pc:spChg chg="mod">
          <ac:chgData name="Isabella Gagner" userId="73a61378-e221-43c9-aebf-0e831fb23d03" providerId="ADAL" clId="{AA698DD9-CBF7-4BF1-82A4-530EF7890B81}" dt="2021-06-30T11:31:57.649" v="2051" actId="113"/>
          <ac:spMkLst>
            <pc:docMk/>
            <pc:sldMk cId="2246428241" sldId="921"/>
            <ac:spMk id="8" creationId="{2A5073E2-C19D-42D2-B84E-779D7C51ECD6}"/>
          </ac:spMkLst>
        </pc:spChg>
      </pc:sldChg>
      <pc:sldChg chg="addSp delSp modSp add mod delAnim modAnim">
        <pc:chgData name="Isabella Gagner" userId="73a61378-e221-43c9-aebf-0e831fb23d03" providerId="ADAL" clId="{AA698DD9-CBF7-4BF1-82A4-530EF7890B81}" dt="2021-06-30T13:17:42.135" v="2191"/>
        <pc:sldMkLst>
          <pc:docMk/>
          <pc:sldMk cId="790289403" sldId="922"/>
        </pc:sldMkLst>
        <pc:spChg chg="mod">
          <ac:chgData name="Isabella Gagner" userId="73a61378-e221-43c9-aebf-0e831fb23d03" providerId="ADAL" clId="{AA698DD9-CBF7-4BF1-82A4-530EF7890B81}" dt="2021-06-30T11:32:19.987" v="2066" actId="20577"/>
          <ac:spMkLst>
            <pc:docMk/>
            <pc:sldMk cId="790289403" sldId="922"/>
            <ac:spMk id="3" creationId="{C5405242-625D-4D4F-AD1C-6EB69A36A8E9}"/>
          </ac:spMkLst>
        </pc:spChg>
        <pc:spChg chg="del">
          <ac:chgData name="Isabella Gagner" userId="73a61378-e221-43c9-aebf-0e831fb23d03" providerId="ADAL" clId="{AA698DD9-CBF7-4BF1-82A4-530EF7890B81}" dt="2021-06-30T11:32:22.578" v="2067" actId="478"/>
          <ac:spMkLst>
            <pc:docMk/>
            <pc:sldMk cId="790289403" sldId="922"/>
            <ac:spMk id="8" creationId="{2A5073E2-C19D-42D2-B84E-779D7C51ECD6}"/>
          </ac:spMkLst>
        </pc:spChg>
        <pc:spChg chg="add mod">
          <ac:chgData name="Isabella Gagner" userId="73a61378-e221-43c9-aebf-0e831fb23d03" providerId="ADAL" clId="{AA698DD9-CBF7-4BF1-82A4-530EF7890B81}" dt="2021-06-30T11:33:50.799" v="2180" actId="14100"/>
          <ac:spMkLst>
            <pc:docMk/>
            <pc:sldMk cId="790289403" sldId="922"/>
            <ac:spMk id="13" creationId="{F333D1C7-DCCA-47EA-9D11-FB8CA2115CF9}"/>
          </ac:spMkLst>
        </pc:spChg>
        <pc:spChg chg="add mod">
          <ac:chgData name="Isabella Gagner" userId="73a61378-e221-43c9-aebf-0e831fb23d03" providerId="ADAL" clId="{AA698DD9-CBF7-4BF1-82A4-530EF7890B81}" dt="2021-06-30T11:34:11.373" v="2185" actId="1076"/>
          <ac:spMkLst>
            <pc:docMk/>
            <pc:sldMk cId="790289403" sldId="922"/>
            <ac:spMk id="14" creationId="{D6EC1F69-89A5-4217-BDCB-D081C576105F}"/>
          </ac:spMkLst>
        </pc:spChg>
        <pc:picChg chg="add mod">
          <ac:chgData name="Isabella Gagner" userId="73a61378-e221-43c9-aebf-0e831fb23d03" providerId="ADAL" clId="{AA698DD9-CBF7-4BF1-82A4-530EF7890B81}" dt="2021-06-30T11:34:16.276" v="2187" actId="1076"/>
          <ac:picMkLst>
            <pc:docMk/>
            <pc:sldMk cId="790289403" sldId="922"/>
            <ac:picMk id="9" creationId="{F8FC554B-4117-4E90-A51C-7067B29BE6A9}"/>
          </ac:picMkLst>
        </pc:picChg>
        <pc:picChg chg="add mod">
          <ac:chgData name="Isabella Gagner" userId="73a61378-e221-43c9-aebf-0e831fb23d03" providerId="ADAL" clId="{AA698DD9-CBF7-4BF1-82A4-530EF7890B81}" dt="2021-06-30T11:34:14.139" v="2186" actId="1076"/>
          <ac:picMkLst>
            <pc:docMk/>
            <pc:sldMk cId="790289403" sldId="922"/>
            <ac:picMk id="11" creationId="{2D9CE626-ACAC-409A-BFFF-BDFBE528EBB2}"/>
          </ac:picMkLst>
        </pc:picChg>
      </pc:sldChg>
      <pc:sldChg chg="delSp modSp add mod modAnim">
        <pc:chgData name="Isabella Gagner" userId="73a61378-e221-43c9-aebf-0e831fb23d03" providerId="ADAL" clId="{AA698DD9-CBF7-4BF1-82A4-530EF7890B81}" dt="2021-06-30T14:43:15.895" v="2607" actId="20577"/>
        <pc:sldMkLst>
          <pc:docMk/>
          <pc:sldMk cId="181032310" sldId="923"/>
        </pc:sldMkLst>
        <pc:spChg chg="mod">
          <ac:chgData name="Isabella Gagner" userId="73a61378-e221-43c9-aebf-0e831fb23d03" providerId="ADAL" clId="{AA698DD9-CBF7-4BF1-82A4-530EF7890B81}" dt="2021-06-30T14:39:54.635" v="2282" actId="20577"/>
          <ac:spMkLst>
            <pc:docMk/>
            <pc:sldMk cId="181032310" sldId="923"/>
            <ac:spMk id="3" creationId="{C5405242-625D-4D4F-AD1C-6EB69A36A8E9}"/>
          </ac:spMkLst>
        </pc:spChg>
        <pc:spChg chg="mod">
          <ac:chgData name="Isabella Gagner" userId="73a61378-e221-43c9-aebf-0e831fb23d03" providerId="ADAL" clId="{AA698DD9-CBF7-4BF1-82A4-530EF7890B81}" dt="2021-06-30T14:43:15.895" v="2607" actId="20577"/>
          <ac:spMkLst>
            <pc:docMk/>
            <pc:sldMk cId="181032310" sldId="923"/>
            <ac:spMk id="11" creationId="{C46F262B-C537-498A-B643-F629A984FF6B}"/>
          </ac:spMkLst>
        </pc:spChg>
        <pc:graphicFrameChg chg="del">
          <ac:chgData name="Isabella Gagner" userId="73a61378-e221-43c9-aebf-0e831fb23d03" providerId="ADAL" clId="{AA698DD9-CBF7-4BF1-82A4-530EF7890B81}" dt="2021-06-30T14:42:41.275" v="2590" actId="478"/>
          <ac:graphicFrameMkLst>
            <pc:docMk/>
            <pc:sldMk cId="181032310" sldId="923"/>
            <ac:graphicFrameMk id="2" creationId="{B09B0B2C-BB13-4CE7-BCFA-3FDF01DA18EA}"/>
          </ac:graphicFrameMkLst>
        </pc:graphicFrameChg>
      </pc:sldChg>
    </pc:docChg>
  </pc:docChgLst>
  <pc:docChgLst>
    <pc:chgData name="Alexander Hagelborn" userId="f0371911-c56b-4faa-b2b2-5d8eea706564" providerId="ADAL" clId="{1E4FAD54-FC2F-47E7-B7F4-05C008BD6A3C}"/>
    <pc:docChg chg="undo custSel addSld delSld modSld sldOrd modSection">
      <pc:chgData name="Alexander Hagelborn" userId="f0371911-c56b-4faa-b2b2-5d8eea706564" providerId="ADAL" clId="{1E4FAD54-FC2F-47E7-B7F4-05C008BD6A3C}" dt="2021-08-17T13:50:31.802" v="5213" actId="1076"/>
      <pc:docMkLst>
        <pc:docMk/>
      </pc:docMkLst>
      <pc:sldChg chg="modSp mod">
        <pc:chgData name="Alexander Hagelborn" userId="f0371911-c56b-4faa-b2b2-5d8eea706564" providerId="ADAL" clId="{1E4FAD54-FC2F-47E7-B7F4-05C008BD6A3C}" dt="2021-08-04T13:41:45.939" v="46" actId="20577"/>
        <pc:sldMkLst>
          <pc:docMk/>
          <pc:sldMk cId="71659069" sldId="709"/>
        </pc:sldMkLst>
        <pc:spChg chg="mod">
          <ac:chgData name="Alexander Hagelborn" userId="f0371911-c56b-4faa-b2b2-5d8eea706564" providerId="ADAL" clId="{1E4FAD54-FC2F-47E7-B7F4-05C008BD6A3C}" dt="2021-08-04T13:41:45.939" v="46" actId="20577"/>
          <ac:spMkLst>
            <pc:docMk/>
            <pc:sldMk cId="71659069" sldId="709"/>
            <ac:spMk id="9" creationId="{9272BD75-DDE5-4961-881B-874CF46636BB}"/>
          </ac:spMkLst>
        </pc:spChg>
      </pc:sldChg>
      <pc:sldChg chg="modSp mod">
        <pc:chgData name="Alexander Hagelborn" userId="f0371911-c56b-4faa-b2b2-5d8eea706564" providerId="ADAL" clId="{1E4FAD54-FC2F-47E7-B7F4-05C008BD6A3C}" dt="2021-08-17T13:02:57.768" v="4426" actId="20577"/>
        <pc:sldMkLst>
          <pc:docMk/>
          <pc:sldMk cId="1234404137" sldId="915"/>
        </pc:sldMkLst>
        <pc:spChg chg="mod">
          <ac:chgData name="Alexander Hagelborn" userId="f0371911-c56b-4faa-b2b2-5d8eea706564" providerId="ADAL" clId="{1E4FAD54-FC2F-47E7-B7F4-05C008BD6A3C}" dt="2021-08-17T13:02:57.768" v="4426" actId="20577"/>
          <ac:spMkLst>
            <pc:docMk/>
            <pc:sldMk cId="1234404137" sldId="915"/>
            <ac:spMk id="8" creationId="{2A5073E2-C19D-42D2-B84E-779D7C51ECD6}"/>
          </ac:spMkLst>
        </pc:spChg>
      </pc:sldChg>
      <pc:sldChg chg="modSp mod">
        <pc:chgData name="Alexander Hagelborn" userId="f0371911-c56b-4faa-b2b2-5d8eea706564" providerId="ADAL" clId="{1E4FAD54-FC2F-47E7-B7F4-05C008BD6A3C}" dt="2021-08-17T10:09:12.404" v="3222" actId="20577"/>
        <pc:sldMkLst>
          <pc:docMk/>
          <pc:sldMk cId="2054272123" sldId="918"/>
        </pc:sldMkLst>
        <pc:spChg chg="mod">
          <ac:chgData name="Alexander Hagelborn" userId="f0371911-c56b-4faa-b2b2-5d8eea706564" providerId="ADAL" clId="{1E4FAD54-FC2F-47E7-B7F4-05C008BD6A3C}" dt="2021-08-17T10:09:12.404" v="3222" actId="20577"/>
          <ac:spMkLst>
            <pc:docMk/>
            <pc:sldMk cId="2054272123" sldId="918"/>
            <ac:spMk id="2" creationId="{7C474B9C-31FA-45C3-AEC0-5CBCC2B3FEF9}"/>
          </ac:spMkLst>
        </pc:spChg>
      </pc:sldChg>
      <pc:sldChg chg="modSp mod">
        <pc:chgData name="Alexander Hagelborn" userId="f0371911-c56b-4faa-b2b2-5d8eea706564" providerId="ADAL" clId="{1E4FAD54-FC2F-47E7-B7F4-05C008BD6A3C}" dt="2021-08-17T13:46:15.026" v="5111" actId="20577"/>
        <pc:sldMkLst>
          <pc:docMk/>
          <pc:sldMk cId="2233608678" sldId="919"/>
        </pc:sldMkLst>
        <pc:spChg chg="mod">
          <ac:chgData name="Alexander Hagelborn" userId="f0371911-c56b-4faa-b2b2-5d8eea706564" providerId="ADAL" clId="{1E4FAD54-FC2F-47E7-B7F4-05C008BD6A3C}" dt="2021-08-17T13:46:15.026" v="5111" actId="20577"/>
          <ac:spMkLst>
            <pc:docMk/>
            <pc:sldMk cId="2233608678" sldId="919"/>
            <ac:spMk id="3" creationId="{C5405242-625D-4D4F-AD1C-6EB69A36A8E9}"/>
          </ac:spMkLst>
        </pc:spChg>
        <pc:spChg chg="mod">
          <ac:chgData name="Alexander Hagelborn" userId="f0371911-c56b-4faa-b2b2-5d8eea706564" providerId="ADAL" clId="{1E4FAD54-FC2F-47E7-B7F4-05C008BD6A3C}" dt="2021-08-17T13:06:22.620" v="4501" actId="20577"/>
          <ac:spMkLst>
            <pc:docMk/>
            <pc:sldMk cId="2233608678" sldId="919"/>
            <ac:spMk id="8" creationId="{2A5073E2-C19D-42D2-B84E-779D7C51ECD6}"/>
          </ac:spMkLst>
        </pc:spChg>
        <pc:picChg chg="mod">
          <ac:chgData name="Alexander Hagelborn" userId="f0371911-c56b-4faa-b2b2-5d8eea706564" providerId="ADAL" clId="{1E4FAD54-FC2F-47E7-B7F4-05C008BD6A3C}" dt="2021-08-17T13:05:41.914" v="4498" actId="1076"/>
          <ac:picMkLst>
            <pc:docMk/>
            <pc:sldMk cId="2233608678" sldId="919"/>
            <ac:picMk id="10" creationId="{7BB27229-2061-46AC-B6AA-E45B6F9F92C7}"/>
          </ac:picMkLst>
        </pc:picChg>
      </pc:sldChg>
      <pc:sldChg chg="del">
        <pc:chgData name="Alexander Hagelborn" userId="f0371911-c56b-4faa-b2b2-5d8eea706564" providerId="ADAL" clId="{1E4FAD54-FC2F-47E7-B7F4-05C008BD6A3C}" dt="2021-08-04T13:42:38.834" v="112" actId="47"/>
        <pc:sldMkLst>
          <pc:docMk/>
          <pc:sldMk cId="163505212" sldId="920"/>
        </pc:sldMkLst>
      </pc:sldChg>
      <pc:sldChg chg="del">
        <pc:chgData name="Alexander Hagelborn" userId="f0371911-c56b-4faa-b2b2-5d8eea706564" providerId="ADAL" clId="{1E4FAD54-FC2F-47E7-B7F4-05C008BD6A3C}" dt="2021-08-04T13:42:38.834" v="112" actId="47"/>
        <pc:sldMkLst>
          <pc:docMk/>
          <pc:sldMk cId="103506418" sldId="921"/>
        </pc:sldMkLst>
      </pc:sldChg>
      <pc:sldChg chg="del">
        <pc:chgData name="Alexander Hagelborn" userId="f0371911-c56b-4faa-b2b2-5d8eea706564" providerId="ADAL" clId="{1E4FAD54-FC2F-47E7-B7F4-05C008BD6A3C}" dt="2021-08-04T13:42:38.834" v="112" actId="47"/>
        <pc:sldMkLst>
          <pc:docMk/>
          <pc:sldMk cId="1357839053" sldId="922"/>
        </pc:sldMkLst>
      </pc:sldChg>
      <pc:sldChg chg="del">
        <pc:chgData name="Alexander Hagelborn" userId="f0371911-c56b-4faa-b2b2-5d8eea706564" providerId="ADAL" clId="{1E4FAD54-FC2F-47E7-B7F4-05C008BD6A3C}" dt="2021-08-04T13:42:38.834" v="112" actId="47"/>
        <pc:sldMkLst>
          <pc:docMk/>
          <pc:sldMk cId="1610337097" sldId="923"/>
        </pc:sldMkLst>
      </pc:sldChg>
      <pc:sldChg chg="addSp delSp modSp mod modNotesTx">
        <pc:chgData name="Alexander Hagelborn" userId="f0371911-c56b-4faa-b2b2-5d8eea706564" providerId="ADAL" clId="{1E4FAD54-FC2F-47E7-B7F4-05C008BD6A3C}" dt="2021-08-17T13:05:03.789" v="4467" actId="20577"/>
        <pc:sldMkLst>
          <pc:docMk/>
          <pc:sldMk cId="3003276054" sldId="924"/>
        </pc:sldMkLst>
        <pc:spChg chg="mod">
          <ac:chgData name="Alexander Hagelborn" userId="f0371911-c56b-4faa-b2b2-5d8eea706564" providerId="ADAL" clId="{1E4FAD54-FC2F-47E7-B7F4-05C008BD6A3C}" dt="2021-08-04T14:28:39.564" v="2230" actId="20577"/>
          <ac:spMkLst>
            <pc:docMk/>
            <pc:sldMk cId="3003276054" sldId="924"/>
            <ac:spMk id="3" creationId="{C5405242-625D-4D4F-AD1C-6EB69A36A8E9}"/>
          </ac:spMkLst>
        </pc:spChg>
        <pc:spChg chg="mod">
          <ac:chgData name="Alexander Hagelborn" userId="f0371911-c56b-4faa-b2b2-5d8eea706564" providerId="ADAL" clId="{1E4FAD54-FC2F-47E7-B7F4-05C008BD6A3C}" dt="2021-08-17T13:05:03.789" v="4467" actId="20577"/>
          <ac:spMkLst>
            <pc:docMk/>
            <pc:sldMk cId="3003276054" sldId="924"/>
            <ac:spMk id="8" creationId="{2A5073E2-C19D-42D2-B84E-779D7C51ECD6}"/>
          </ac:spMkLst>
        </pc:spChg>
        <pc:picChg chg="add del mod">
          <ac:chgData name="Alexander Hagelborn" userId="f0371911-c56b-4faa-b2b2-5d8eea706564" providerId="ADAL" clId="{1E4FAD54-FC2F-47E7-B7F4-05C008BD6A3C}" dt="2021-08-04T14:40:41.406" v="2235" actId="478"/>
          <ac:picMkLst>
            <pc:docMk/>
            <pc:sldMk cId="3003276054" sldId="924"/>
            <ac:picMk id="6" creationId="{7536F9C1-A82C-401A-A8B7-5F978A49EE35}"/>
          </ac:picMkLst>
        </pc:picChg>
        <pc:picChg chg="add mod">
          <ac:chgData name="Alexander Hagelborn" userId="f0371911-c56b-4faa-b2b2-5d8eea706564" providerId="ADAL" clId="{1E4FAD54-FC2F-47E7-B7F4-05C008BD6A3C}" dt="2021-08-04T14:41:23.724" v="2255" actId="14100"/>
          <ac:picMkLst>
            <pc:docMk/>
            <pc:sldMk cId="3003276054" sldId="924"/>
            <ac:picMk id="11" creationId="{B72ED192-4B37-4478-BEA7-42740A368B0B}"/>
          </ac:picMkLst>
        </pc:picChg>
        <pc:picChg chg="add mod">
          <ac:chgData name="Alexander Hagelborn" userId="f0371911-c56b-4faa-b2b2-5d8eea706564" providerId="ADAL" clId="{1E4FAD54-FC2F-47E7-B7F4-05C008BD6A3C}" dt="2021-08-04T14:28:08.072" v="2212" actId="1076"/>
          <ac:picMkLst>
            <pc:docMk/>
            <pc:sldMk cId="3003276054" sldId="924"/>
            <ac:picMk id="1026" creationId="{58D4D61B-8D9F-4233-95AC-09FF73720BE9}"/>
          </ac:picMkLst>
        </pc:picChg>
      </pc:sldChg>
      <pc:sldChg chg="addSp delSp modSp add mod ord modNotesTx">
        <pc:chgData name="Alexander Hagelborn" userId="f0371911-c56b-4faa-b2b2-5d8eea706564" providerId="ADAL" clId="{1E4FAD54-FC2F-47E7-B7F4-05C008BD6A3C}" dt="2021-08-17T12:11:06.191" v="4113" actId="5793"/>
        <pc:sldMkLst>
          <pc:docMk/>
          <pc:sldMk cId="2108436327" sldId="925"/>
        </pc:sldMkLst>
        <pc:spChg chg="mod">
          <ac:chgData name="Alexander Hagelborn" userId="f0371911-c56b-4faa-b2b2-5d8eea706564" providerId="ADAL" clId="{1E4FAD54-FC2F-47E7-B7F4-05C008BD6A3C}" dt="2021-08-04T13:53:16.173" v="864" actId="20577"/>
          <ac:spMkLst>
            <pc:docMk/>
            <pc:sldMk cId="2108436327" sldId="925"/>
            <ac:spMk id="3" creationId="{C5405242-625D-4D4F-AD1C-6EB69A36A8E9}"/>
          </ac:spMkLst>
        </pc:spChg>
        <pc:spChg chg="mod">
          <ac:chgData name="Alexander Hagelborn" userId="f0371911-c56b-4faa-b2b2-5d8eea706564" providerId="ADAL" clId="{1E4FAD54-FC2F-47E7-B7F4-05C008BD6A3C}" dt="2021-08-17T12:10:55.391" v="4071" actId="20577"/>
          <ac:spMkLst>
            <pc:docMk/>
            <pc:sldMk cId="2108436327" sldId="925"/>
            <ac:spMk id="8" creationId="{2A5073E2-C19D-42D2-B84E-779D7C51ECD6}"/>
          </ac:spMkLst>
        </pc:spChg>
        <pc:picChg chg="add del mod">
          <ac:chgData name="Alexander Hagelborn" userId="f0371911-c56b-4faa-b2b2-5d8eea706564" providerId="ADAL" clId="{1E4FAD54-FC2F-47E7-B7F4-05C008BD6A3C}" dt="2021-08-04T14:02:09.045" v="1426" actId="478"/>
          <ac:picMkLst>
            <pc:docMk/>
            <pc:sldMk cId="2108436327" sldId="925"/>
            <ac:picMk id="6" creationId="{5E25F68F-C05E-4B2E-808B-1374607BF559}"/>
          </ac:picMkLst>
        </pc:picChg>
        <pc:picChg chg="add mod">
          <ac:chgData name="Alexander Hagelborn" userId="f0371911-c56b-4faa-b2b2-5d8eea706564" providerId="ADAL" clId="{1E4FAD54-FC2F-47E7-B7F4-05C008BD6A3C}" dt="2021-08-04T14:02:48.581" v="1429" actId="1076"/>
          <ac:picMkLst>
            <pc:docMk/>
            <pc:sldMk cId="2108436327" sldId="925"/>
            <ac:picMk id="11" creationId="{5D3557DA-5254-44CC-84F1-33D706F1FC14}"/>
          </ac:picMkLst>
        </pc:picChg>
      </pc:sldChg>
      <pc:sldChg chg="addSp delSp modSp add mod modNotesTx">
        <pc:chgData name="Alexander Hagelborn" userId="f0371911-c56b-4faa-b2b2-5d8eea706564" providerId="ADAL" clId="{1E4FAD54-FC2F-47E7-B7F4-05C008BD6A3C}" dt="2021-08-17T13:04:25.516" v="4453" actId="20577"/>
        <pc:sldMkLst>
          <pc:docMk/>
          <pc:sldMk cId="3491621871" sldId="926"/>
        </pc:sldMkLst>
        <pc:spChg chg="mod">
          <ac:chgData name="Alexander Hagelborn" userId="f0371911-c56b-4faa-b2b2-5d8eea706564" providerId="ADAL" clId="{1E4FAD54-FC2F-47E7-B7F4-05C008BD6A3C}" dt="2021-08-04T14:42:05.498" v="2276" actId="20577"/>
          <ac:spMkLst>
            <pc:docMk/>
            <pc:sldMk cId="3491621871" sldId="926"/>
            <ac:spMk id="3" creationId="{C5405242-625D-4D4F-AD1C-6EB69A36A8E9}"/>
          </ac:spMkLst>
        </pc:spChg>
        <pc:spChg chg="mod">
          <ac:chgData name="Alexander Hagelborn" userId="f0371911-c56b-4faa-b2b2-5d8eea706564" providerId="ADAL" clId="{1E4FAD54-FC2F-47E7-B7F4-05C008BD6A3C}" dt="2021-08-17T13:04:25.516" v="4453" actId="20577"/>
          <ac:spMkLst>
            <pc:docMk/>
            <pc:sldMk cId="3491621871" sldId="926"/>
            <ac:spMk id="8" creationId="{2A5073E2-C19D-42D2-B84E-779D7C51ECD6}"/>
          </ac:spMkLst>
        </pc:spChg>
        <pc:picChg chg="add mod">
          <ac:chgData name="Alexander Hagelborn" userId="f0371911-c56b-4faa-b2b2-5d8eea706564" providerId="ADAL" clId="{1E4FAD54-FC2F-47E7-B7F4-05C008BD6A3C}" dt="2021-08-04T14:46:48.459" v="2591" actId="1076"/>
          <ac:picMkLst>
            <pc:docMk/>
            <pc:sldMk cId="3491621871" sldId="926"/>
            <ac:picMk id="6" creationId="{1CC82C7C-658C-4604-A5EA-79639CE057F8}"/>
          </ac:picMkLst>
        </pc:picChg>
        <pc:picChg chg="del">
          <ac:chgData name="Alexander Hagelborn" userId="f0371911-c56b-4faa-b2b2-5d8eea706564" providerId="ADAL" clId="{1E4FAD54-FC2F-47E7-B7F4-05C008BD6A3C}" dt="2021-08-04T14:42:34.007" v="2325" actId="478"/>
          <ac:picMkLst>
            <pc:docMk/>
            <pc:sldMk cId="3491621871" sldId="926"/>
            <ac:picMk id="11" creationId="{5D3557DA-5254-44CC-84F1-33D706F1FC14}"/>
          </ac:picMkLst>
        </pc:picChg>
      </pc:sldChg>
      <pc:sldChg chg="addSp delSp modSp add mod modNotesTx">
        <pc:chgData name="Alexander Hagelborn" userId="f0371911-c56b-4faa-b2b2-5d8eea706564" providerId="ADAL" clId="{1E4FAD54-FC2F-47E7-B7F4-05C008BD6A3C}" dt="2021-08-17T12:15:34.152" v="4380" actId="20577"/>
        <pc:sldMkLst>
          <pc:docMk/>
          <pc:sldMk cId="160392081" sldId="927"/>
        </pc:sldMkLst>
        <pc:spChg chg="mod">
          <ac:chgData name="Alexander Hagelborn" userId="f0371911-c56b-4faa-b2b2-5d8eea706564" providerId="ADAL" clId="{1E4FAD54-FC2F-47E7-B7F4-05C008BD6A3C}" dt="2021-08-11T15:43:29.295" v="2707" actId="20577"/>
          <ac:spMkLst>
            <pc:docMk/>
            <pc:sldMk cId="160392081" sldId="927"/>
            <ac:spMk id="3" creationId="{C5405242-625D-4D4F-AD1C-6EB69A36A8E9}"/>
          </ac:spMkLst>
        </pc:spChg>
        <pc:spChg chg="mod">
          <ac:chgData name="Alexander Hagelborn" userId="f0371911-c56b-4faa-b2b2-5d8eea706564" providerId="ADAL" clId="{1E4FAD54-FC2F-47E7-B7F4-05C008BD6A3C}" dt="2021-08-17T12:14:49.563" v="4349" actId="20577"/>
          <ac:spMkLst>
            <pc:docMk/>
            <pc:sldMk cId="160392081" sldId="927"/>
            <ac:spMk id="8" creationId="{2A5073E2-C19D-42D2-B84E-779D7C51ECD6}"/>
          </ac:spMkLst>
        </pc:spChg>
        <pc:graphicFrameChg chg="add del mod modGraphic">
          <ac:chgData name="Alexander Hagelborn" userId="f0371911-c56b-4faa-b2b2-5d8eea706564" providerId="ADAL" clId="{1E4FAD54-FC2F-47E7-B7F4-05C008BD6A3C}" dt="2021-08-11T15:52:50.098" v="3145" actId="478"/>
          <ac:graphicFrameMkLst>
            <pc:docMk/>
            <pc:sldMk cId="160392081" sldId="927"/>
            <ac:graphicFrameMk id="2" creationId="{5567A3AA-1155-4D21-B921-488ECD8EF792}"/>
          </ac:graphicFrameMkLst>
        </pc:graphicFrameChg>
        <pc:graphicFrameChg chg="add mod modGraphic">
          <ac:chgData name="Alexander Hagelborn" userId="f0371911-c56b-4faa-b2b2-5d8eea706564" providerId="ADAL" clId="{1E4FAD54-FC2F-47E7-B7F4-05C008BD6A3C}" dt="2021-08-17T12:14:58.501" v="4350" actId="1076"/>
          <ac:graphicFrameMkLst>
            <pc:docMk/>
            <pc:sldMk cId="160392081" sldId="927"/>
            <ac:graphicFrameMk id="11" creationId="{D2D01262-2633-478E-9095-A136CDCA8946}"/>
          </ac:graphicFrameMkLst>
        </pc:graphicFrameChg>
        <pc:picChg chg="del">
          <ac:chgData name="Alexander Hagelborn" userId="f0371911-c56b-4faa-b2b2-5d8eea706564" providerId="ADAL" clId="{1E4FAD54-FC2F-47E7-B7F4-05C008BD6A3C}" dt="2021-08-06T07:39:34.824" v="2616" actId="478"/>
          <ac:picMkLst>
            <pc:docMk/>
            <pc:sldMk cId="160392081" sldId="927"/>
            <ac:picMk id="6" creationId="{1CC82C7C-658C-4604-A5EA-79639CE057F8}"/>
          </ac:picMkLst>
        </pc:picChg>
      </pc:sldChg>
      <pc:sldChg chg="add">
        <pc:chgData name="Alexander Hagelborn" userId="f0371911-c56b-4faa-b2b2-5d8eea706564" providerId="ADAL" clId="{1E4FAD54-FC2F-47E7-B7F4-05C008BD6A3C}" dt="2021-08-17T10:09:02.624" v="3217"/>
        <pc:sldMkLst>
          <pc:docMk/>
          <pc:sldMk cId="2040675385" sldId="928"/>
        </pc:sldMkLst>
      </pc:sldChg>
      <pc:sldChg chg="addSp delSp modSp add mod ord modNotesTx">
        <pc:chgData name="Alexander Hagelborn" userId="f0371911-c56b-4faa-b2b2-5d8eea706564" providerId="ADAL" clId="{1E4FAD54-FC2F-47E7-B7F4-05C008BD6A3C}" dt="2021-08-17T13:50:31.802" v="5213" actId="1076"/>
        <pc:sldMkLst>
          <pc:docMk/>
          <pc:sldMk cId="651079412" sldId="929"/>
        </pc:sldMkLst>
        <pc:spChg chg="mod">
          <ac:chgData name="Alexander Hagelborn" userId="f0371911-c56b-4faa-b2b2-5d8eea706564" providerId="ADAL" clId="{1E4FAD54-FC2F-47E7-B7F4-05C008BD6A3C}" dt="2021-08-17T13:38:08.834" v="4577" actId="20577"/>
          <ac:spMkLst>
            <pc:docMk/>
            <pc:sldMk cId="651079412" sldId="929"/>
            <ac:spMk id="3" creationId="{C5405242-625D-4D4F-AD1C-6EB69A36A8E9}"/>
          </ac:spMkLst>
        </pc:spChg>
        <pc:spChg chg="mod">
          <ac:chgData name="Alexander Hagelborn" userId="f0371911-c56b-4faa-b2b2-5d8eea706564" providerId="ADAL" clId="{1E4FAD54-FC2F-47E7-B7F4-05C008BD6A3C}" dt="2021-08-17T13:47:41.259" v="5210" actId="20577"/>
          <ac:spMkLst>
            <pc:docMk/>
            <pc:sldMk cId="651079412" sldId="929"/>
            <ac:spMk id="8" creationId="{2A5073E2-C19D-42D2-B84E-779D7C51ECD6}"/>
          </ac:spMkLst>
        </pc:spChg>
        <pc:picChg chg="add del mod">
          <ac:chgData name="Alexander Hagelborn" userId="f0371911-c56b-4faa-b2b2-5d8eea706564" providerId="ADAL" clId="{1E4FAD54-FC2F-47E7-B7F4-05C008BD6A3C}" dt="2021-08-17T13:07:46.169" v="4506" actId="478"/>
          <ac:picMkLst>
            <pc:docMk/>
            <pc:sldMk cId="651079412" sldId="929"/>
            <ac:picMk id="1026" creationId="{F8FDB8A0-80A4-4EE5-B8BE-0CC5A26DD14A}"/>
          </ac:picMkLst>
        </pc:picChg>
        <pc:picChg chg="add mod">
          <ac:chgData name="Alexander Hagelborn" userId="f0371911-c56b-4faa-b2b2-5d8eea706564" providerId="ADAL" clId="{1E4FAD54-FC2F-47E7-B7F4-05C008BD6A3C}" dt="2021-08-17T13:50:31.802" v="5213" actId="1076"/>
          <ac:picMkLst>
            <pc:docMk/>
            <pc:sldMk cId="651079412" sldId="929"/>
            <ac:picMk id="1028" creationId="{4B14E154-21A1-480D-A9E0-BCC86BD38D8B}"/>
          </ac:picMkLst>
        </pc:picChg>
      </pc:sldChg>
      <pc:sldChg chg="add">
        <pc:chgData name="Alexander Hagelborn" userId="f0371911-c56b-4faa-b2b2-5d8eea706564" providerId="ADAL" clId="{1E4FAD54-FC2F-47E7-B7F4-05C008BD6A3C}" dt="2021-08-17T13:03:14.238" v="4427"/>
        <pc:sldMkLst>
          <pc:docMk/>
          <pc:sldMk cId="570170879" sldId="930"/>
        </pc:sldMkLst>
      </pc:sldChg>
      <pc:sldChg chg="add">
        <pc:chgData name="Alexander Hagelborn" userId="f0371911-c56b-4faa-b2b2-5d8eea706564" providerId="ADAL" clId="{1E4FAD54-FC2F-47E7-B7F4-05C008BD6A3C}" dt="2021-08-17T13:07:38.980" v="4504"/>
        <pc:sldMkLst>
          <pc:docMk/>
          <pc:sldMk cId="66295897" sldId="931"/>
        </pc:sldMkLst>
      </pc:sldChg>
    </pc:docChg>
  </pc:docChgLst>
  <pc:docChgLst>
    <pc:chgData name="Isabella Gagner" userId="73a61378-e221-43c9-aebf-0e831fb23d03" providerId="ADAL" clId="{10534919-8A86-40B3-986D-9C8C49D80071}"/>
    <pc:docChg chg="addSection delSection modSection">
      <pc:chgData name="Isabella Gagner" userId="73a61378-e221-43c9-aebf-0e831fb23d03" providerId="ADAL" clId="{10534919-8A86-40B3-986D-9C8C49D80071}" dt="2021-06-30T07:57:50.846" v="2" actId="17846"/>
      <pc:docMkLst>
        <pc:docMk/>
      </pc:docMkLst>
    </pc:docChg>
  </pc:docChgLst>
  <pc:docChgLst>
    <pc:chgData name="Alexander Hagelborn" userId="f0371911-c56b-4faa-b2b2-5d8eea706564" providerId="ADAL" clId="{6FAFDE12-BA00-433A-8F3B-2F139D18F0ED}"/>
    <pc:docChg chg="undo custSel addSld delSld modSld sldOrd modSection">
      <pc:chgData name="Alexander Hagelborn" userId="f0371911-c56b-4faa-b2b2-5d8eea706564" providerId="ADAL" clId="{6FAFDE12-BA00-433A-8F3B-2F139D18F0ED}" dt="2021-08-22T16:28:49.038" v="3554"/>
      <pc:docMkLst>
        <pc:docMk/>
      </pc:docMkLst>
      <pc:sldChg chg="modSp mod">
        <pc:chgData name="Alexander Hagelborn" userId="f0371911-c56b-4faa-b2b2-5d8eea706564" providerId="ADAL" clId="{6FAFDE12-BA00-433A-8F3B-2F139D18F0ED}" dt="2021-08-20T13:54:44.887" v="127" actId="20577"/>
        <pc:sldMkLst>
          <pc:docMk/>
          <pc:sldMk cId="71659069" sldId="709"/>
        </pc:sldMkLst>
        <pc:spChg chg="mod">
          <ac:chgData name="Alexander Hagelborn" userId="f0371911-c56b-4faa-b2b2-5d8eea706564" providerId="ADAL" clId="{6FAFDE12-BA00-433A-8F3B-2F139D18F0ED}" dt="2021-08-20T13:54:44.887" v="127" actId="20577"/>
          <ac:spMkLst>
            <pc:docMk/>
            <pc:sldMk cId="71659069" sldId="709"/>
            <ac:spMk id="9" creationId="{9272BD75-DDE5-4961-881B-874CF46636BB}"/>
          </ac:spMkLst>
        </pc:spChg>
      </pc:sldChg>
      <pc:sldChg chg="modSp mod ord">
        <pc:chgData name="Alexander Hagelborn" userId="f0371911-c56b-4faa-b2b2-5d8eea706564" providerId="ADAL" clId="{6FAFDE12-BA00-433A-8F3B-2F139D18F0ED}" dt="2021-08-22T16:28:49.038" v="3554"/>
        <pc:sldMkLst>
          <pc:docMk/>
          <pc:sldMk cId="1234404137" sldId="915"/>
        </pc:sldMkLst>
        <pc:spChg chg="mod">
          <ac:chgData name="Alexander Hagelborn" userId="f0371911-c56b-4faa-b2b2-5d8eea706564" providerId="ADAL" clId="{6FAFDE12-BA00-433A-8F3B-2F139D18F0ED}" dt="2021-08-20T13:55:13.716" v="176" actId="20577"/>
          <ac:spMkLst>
            <pc:docMk/>
            <pc:sldMk cId="1234404137" sldId="915"/>
            <ac:spMk id="8" creationId="{2A5073E2-C19D-42D2-B84E-779D7C51ECD6}"/>
          </ac:spMkLst>
        </pc:spChg>
      </pc:sldChg>
      <pc:sldChg chg="modSp mod">
        <pc:chgData name="Alexander Hagelborn" userId="f0371911-c56b-4faa-b2b2-5d8eea706564" providerId="ADAL" clId="{6FAFDE12-BA00-433A-8F3B-2F139D18F0ED}" dt="2021-08-20T13:54:34.290" v="109" actId="20577"/>
        <pc:sldMkLst>
          <pc:docMk/>
          <pc:sldMk cId="2054272123" sldId="918"/>
        </pc:sldMkLst>
        <pc:spChg chg="mod">
          <ac:chgData name="Alexander Hagelborn" userId="f0371911-c56b-4faa-b2b2-5d8eea706564" providerId="ADAL" clId="{6FAFDE12-BA00-433A-8F3B-2F139D18F0ED}" dt="2021-08-20T13:54:34.290" v="109" actId="20577"/>
          <ac:spMkLst>
            <pc:docMk/>
            <pc:sldMk cId="2054272123" sldId="918"/>
            <ac:spMk id="2" creationId="{7C474B9C-31FA-45C3-AEC0-5CBCC2B3FEF9}"/>
          </ac:spMkLst>
        </pc:spChg>
      </pc:sldChg>
      <pc:sldChg chg="del">
        <pc:chgData name="Alexander Hagelborn" userId="f0371911-c56b-4faa-b2b2-5d8eea706564" providerId="ADAL" clId="{6FAFDE12-BA00-433A-8F3B-2F139D18F0ED}" dt="2021-08-20T13:55:26.488" v="177" actId="47"/>
        <pc:sldMkLst>
          <pc:docMk/>
          <pc:sldMk cId="2233608678" sldId="919"/>
        </pc:sldMkLst>
      </pc:sldChg>
      <pc:sldChg chg="del">
        <pc:chgData name="Alexander Hagelborn" userId="f0371911-c56b-4faa-b2b2-5d8eea706564" providerId="ADAL" clId="{6FAFDE12-BA00-433A-8F3B-2F139D18F0ED}" dt="2021-08-20T13:55:26.488" v="177" actId="47"/>
        <pc:sldMkLst>
          <pc:docMk/>
          <pc:sldMk cId="3003276054" sldId="924"/>
        </pc:sldMkLst>
      </pc:sldChg>
      <pc:sldChg chg="del">
        <pc:chgData name="Alexander Hagelborn" userId="f0371911-c56b-4faa-b2b2-5d8eea706564" providerId="ADAL" clId="{6FAFDE12-BA00-433A-8F3B-2F139D18F0ED}" dt="2021-08-20T13:55:26.488" v="177" actId="47"/>
        <pc:sldMkLst>
          <pc:docMk/>
          <pc:sldMk cId="2108436327" sldId="925"/>
        </pc:sldMkLst>
      </pc:sldChg>
      <pc:sldChg chg="del">
        <pc:chgData name="Alexander Hagelborn" userId="f0371911-c56b-4faa-b2b2-5d8eea706564" providerId="ADAL" clId="{6FAFDE12-BA00-433A-8F3B-2F139D18F0ED}" dt="2021-08-20T13:55:26.488" v="177" actId="47"/>
        <pc:sldMkLst>
          <pc:docMk/>
          <pc:sldMk cId="3491621871" sldId="926"/>
        </pc:sldMkLst>
      </pc:sldChg>
      <pc:sldChg chg="del">
        <pc:chgData name="Alexander Hagelborn" userId="f0371911-c56b-4faa-b2b2-5d8eea706564" providerId="ADAL" clId="{6FAFDE12-BA00-433A-8F3B-2F139D18F0ED}" dt="2021-08-20T13:55:26.488" v="177" actId="47"/>
        <pc:sldMkLst>
          <pc:docMk/>
          <pc:sldMk cId="160392081" sldId="927"/>
        </pc:sldMkLst>
      </pc:sldChg>
      <pc:sldChg chg="modSp del mod">
        <pc:chgData name="Alexander Hagelborn" userId="f0371911-c56b-4faa-b2b2-5d8eea706564" providerId="ADAL" clId="{6FAFDE12-BA00-433A-8F3B-2F139D18F0ED}" dt="2021-08-20T14:06:08.809" v="725" actId="47"/>
        <pc:sldMkLst>
          <pc:docMk/>
          <pc:sldMk cId="651079412" sldId="929"/>
        </pc:sldMkLst>
        <pc:spChg chg="mod">
          <ac:chgData name="Alexander Hagelborn" userId="f0371911-c56b-4faa-b2b2-5d8eea706564" providerId="ADAL" clId="{6FAFDE12-BA00-433A-8F3B-2F139D18F0ED}" dt="2021-08-20T13:55:36.760" v="179" actId="20577"/>
          <ac:spMkLst>
            <pc:docMk/>
            <pc:sldMk cId="651079412" sldId="929"/>
            <ac:spMk id="3" creationId="{C5405242-625D-4D4F-AD1C-6EB69A36A8E9}"/>
          </ac:spMkLst>
        </pc:spChg>
        <pc:spChg chg="mod">
          <ac:chgData name="Alexander Hagelborn" userId="f0371911-c56b-4faa-b2b2-5d8eea706564" providerId="ADAL" clId="{6FAFDE12-BA00-433A-8F3B-2F139D18F0ED}" dt="2021-08-20T13:55:34.536" v="178" actId="20577"/>
          <ac:spMkLst>
            <pc:docMk/>
            <pc:sldMk cId="651079412" sldId="929"/>
            <ac:spMk id="8" creationId="{2A5073E2-C19D-42D2-B84E-779D7C51ECD6}"/>
          </ac:spMkLst>
        </pc:spChg>
      </pc:sldChg>
      <pc:sldChg chg="addSp modSp mod">
        <pc:chgData name="Alexander Hagelborn" userId="f0371911-c56b-4faa-b2b2-5d8eea706564" providerId="ADAL" clId="{6FAFDE12-BA00-433A-8F3B-2F139D18F0ED}" dt="2021-08-20T14:24:09.898" v="2250" actId="20577"/>
        <pc:sldMkLst>
          <pc:docMk/>
          <pc:sldMk cId="570170879" sldId="930"/>
        </pc:sldMkLst>
        <pc:spChg chg="mod">
          <ac:chgData name="Alexander Hagelborn" userId="f0371911-c56b-4faa-b2b2-5d8eea706564" providerId="ADAL" clId="{6FAFDE12-BA00-433A-8F3B-2F139D18F0ED}" dt="2021-08-20T14:24:09.898" v="2250" actId="20577"/>
          <ac:spMkLst>
            <pc:docMk/>
            <pc:sldMk cId="570170879" sldId="930"/>
            <ac:spMk id="3" creationId="{C5405242-625D-4D4F-AD1C-6EB69A36A8E9}"/>
          </ac:spMkLst>
        </pc:spChg>
        <pc:picChg chg="add mod">
          <ac:chgData name="Alexander Hagelborn" userId="f0371911-c56b-4faa-b2b2-5d8eea706564" providerId="ADAL" clId="{6FAFDE12-BA00-433A-8F3B-2F139D18F0ED}" dt="2021-08-20T14:24:00.254" v="2220" actId="1076"/>
          <ac:picMkLst>
            <pc:docMk/>
            <pc:sldMk cId="570170879" sldId="930"/>
            <ac:picMk id="1026" creationId="{A842EC8D-5DAC-48F5-A065-A2A29FE48768}"/>
          </ac:picMkLst>
        </pc:picChg>
        <pc:picChg chg="mod">
          <ac:chgData name="Alexander Hagelborn" userId="f0371911-c56b-4faa-b2b2-5d8eea706564" providerId="ADAL" clId="{6FAFDE12-BA00-433A-8F3B-2F139D18F0ED}" dt="2021-08-20T14:23:57.072" v="2218" actId="1076"/>
          <ac:picMkLst>
            <pc:docMk/>
            <pc:sldMk cId="570170879" sldId="930"/>
            <ac:picMk id="2050" creationId="{EE7B6C84-F340-4771-B99C-EFBAE39F17E3}"/>
          </ac:picMkLst>
        </pc:picChg>
      </pc:sldChg>
      <pc:sldChg chg="addSp delSp modSp mod modNotesTx">
        <pc:chgData name="Alexander Hagelborn" userId="f0371911-c56b-4faa-b2b2-5d8eea706564" providerId="ADAL" clId="{6FAFDE12-BA00-433A-8F3B-2F139D18F0ED}" dt="2021-08-21T13:45:53.503" v="3488" actId="1076"/>
        <pc:sldMkLst>
          <pc:docMk/>
          <pc:sldMk cId="66295897" sldId="931"/>
        </pc:sldMkLst>
        <pc:spChg chg="mod">
          <ac:chgData name="Alexander Hagelborn" userId="f0371911-c56b-4faa-b2b2-5d8eea706564" providerId="ADAL" clId="{6FAFDE12-BA00-433A-8F3B-2F139D18F0ED}" dt="2021-08-20T13:56:37.329" v="226" actId="20577"/>
          <ac:spMkLst>
            <pc:docMk/>
            <pc:sldMk cId="66295897" sldId="931"/>
            <ac:spMk id="3" creationId="{C5405242-625D-4D4F-AD1C-6EB69A36A8E9}"/>
          </ac:spMkLst>
        </pc:spChg>
        <pc:spChg chg="mod">
          <ac:chgData name="Alexander Hagelborn" userId="f0371911-c56b-4faa-b2b2-5d8eea706564" providerId="ADAL" clId="{6FAFDE12-BA00-433A-8F3B-2F139D18F0ED}" dt="2021-08-21T13:45:38.524" v="3486" actId="20577"/>
          <ac:spMkLst>
            <pc:docMk/>
            <pc:sldMk cId="66295897" sldId="931"/>
            <ac:spMk id="8" creationId="{2A5073E2-C19D-42D2-B84E-779D7C51ECD6}"/>
          </ac:spMkLst>
        </pc:spChg>
        <pc:picChg chg="add del mod">
          <ac:chgData name="Alexander Hagelborn" userId="f0371911-c56b-4faa-b2b2-5d8eea706564" providerId="ADAL" clId="{6FAFDE12-BA00-433A-8F3B-2F139D18F0ED}" dt="2021-08-20T14:34:18.863" v="2574" actId="478"/>
          <ac:picMkLst>
            <pc:docMk/>
            <pc:sldMk cId="66295897" sldId="931"/>
            <ac:picMk id="6" creationId="{E57BD0F6-688D-410A-B451-5038A9FE6943}"/>
          </ac:picMkLst>
        </pc:picChg>
        <pc:picChg chg="add del mod">
          <ac:chgData name="Alexander Hagelborn" userId="f0371911-c56b-4faa-b2b2-5d8eea706564" providerId="ADAL" clId="{6FAFDE12-BA00-433A-8F3B-2F139D18F0ED}" dt="2021-08-21T13:41:30.570" v="3188" actId="478"/>
          <ac:picMkLst>
            <pc:docMk/>
            <pc:sldMk cId="66295897" sldId="931"/>
            <ac:picMk id="11" creationId="{FABD9D2C-C67B-45B5-B77C-AA76F7FEE70A}"/>
          </ac:picMkLst>
        </pc:picChg>
        <pc:picChg chg="add mod">
          <ac:chgData name="Alexander Hagelborn" userId="f0371911-c56b-4faa-b2b2-5d8eea706564" providerId="ADAL" clId="{6FAFDE12-BA00-433A-8F3B-2F139D18F0ED}" dt="2021-08-21T13:45:53.503" v="3488" actId="1076"/>
          <ac:picMkLst>
            <pc:docMk/>
            <pc:sldMk cId="66295897" sldId="931"/>
            <ac:picMk id="13" creationId="{4C26BC3C-2799-41BB-8E49-2BD17CCDB2D4}"/>
          </ac:picMkLst>
        </pc:picChg>
        <pc:picChg chg="add del mod">
          <ac:chgData name="Alexander Hagelborn" userId="f0371911-c56b-4faa-b2b2-5d8eea706564" providerId="ADAL" clId="{6FAFDE12-BA00-433A-8F3B-2F139D18F0ED}" dt="2021-08-21T13:41:32.198" v="3189" actId="478"/>
          <ac:picMkLst>
            <pc:docMk/>
            <pc:sldMk cId="66295897" sldId="931"/>
            <ac:picMk id="14" creationId="{4F86C433-A4CB-49CF-AFD8-539C3C8C0DFC}"/>
          </ac:picMkLst>
        </pc:picChg>
        <pc:picChg chg="del mod">
          <ac:chgData name="Alexander Hagelborn" userId="f0371911-c56b-4faa-b2b2-5d8eea706564" providerId="ADAL" clId="{6FAFDE12-BA00-433A-8F3B-2F139D18F0ED}" dt="2021-08-20T13:55:41.003" v="182" actId="478"/>
          <ac:picMkLst>
            <pc:docMk/>
            <pc:sldMk cId="66295897" sldId="931"/>
            <ac:picMk id="1026" creationId="{F8FDB8A0-80A4-4EE5-B8BE-0CC5A26DD14A}"/>
          </ac:picMkLst>
        </pc:picChg>
      </pc:sldChg>
      <pc:sldChg chg="addSp delSp modSp add mod modNotesTx">
        <pc:chgData name="Alexander Hagelborn" userId="f0371911-c56b-4faa-b2b2-5d8eea706564" providerId="ADAL" clId="{6FAFDE12-BA00-433A-8F3B-2F139D18F0ED}" dt="2021-08-21T13:48:17.153" v="3508" actId="1076"/>
        <pc:sldMkLst>
          <pc:docMk/>
          <pc:sldMk cId="3346991438" sldId="932"/>
        </pc:sldMkLst>
        <pc:spChg chg="mod">
          <ac:chgData name="Alexander Hagelborn" userId="f0371911-c56b-4faa-b2b2-5d8eea706564" providerId="ADAL" clId="{6FAFDE12-BA00-433A-8F3B-2F139D18F0ED}" dt="2021-08-20T14:06:19.920" v="737" actId="20577"/>
          <ac:spMkLst>
            <pc:docMk/>
            <pc:sldMk cId="3346991438" sldId="932"/>
            <ac:spMk id="3" creationId="{C5405242-625D-4D4F-AD1C-6EB69A36A8E9}"/>
          </ac:spMkLst>
        </pc:spChg>
        <pc:spChg chg="mod">
          <ac:chgData name="Alexander Hagelborn" userId="f0371911-c56b-4faa-b2b2-5d8eea706564" providerId="ADAL" clId="{6FAFDE12-BA00-433A-8F3B-2F139D18F0ED}" dt="2021-08-21T13:47:46.619" v="3505" actId="20577"/>
          <ac:spMkLst>
            <pc:docMk/>
            <pc:sldMk cId="3346991438" sldId="932"/>
            <ac:spMk id="8" creationId="{2A5073E2-C19D-42D2-B84E-779D7C51ECD6}"/>
          </ac:spMkLst>
        </pc:spChg>
        <pc:picChg chg="add mod">
          <ac:chgData name="Alexander Hagelborn" userId="f0371911-c56b-4faa-b2b2-5d8eea706564" providerId="ADAL" clId="{6FAFDE12-BA00-433A-8F3B-2F139D18F0ED}" dt="2021-08-21T13:48:17.153" v="3508" actId="1076"/>
          <ac:picMkLst>
            <pc:docMk/>
            <pc:sldMk cId="3346991438" sldId="932"/>
            <ac:picMk id="9" creationId="{A6C306CA-FA7E-4528-BEEE-88A05C40A5BA}"/>
          </ac:picMkLst>
        </pc:picChg>
        <pc:picChg chg="add del">
          <ac:chgData name="Alexander Hagelborn" userId="f0371911-c56b-4faa-b2b2-5d8eea706564" providerId="ADAL" clId="{6FAFDE12-BA00-433A-8F3B-2F139D18F0ED}" dt="2021-08-20T14:40:36.654" v="2685"/>
          <ac:picMkLst>
            <pc:docMk/>
            <pc:sldMk cId="3346991438" sldId="932"/>
            <ac:picMk id="3074" creationId="{FCAF461D-1736-460D-B54F-EF2B75F57630}"/>
          </ac:picMkLst>
        </pc:picChg>
      </pc:sldChg>
      <pc:sldChg chg="addSp delSp modSp add del mod">
        <pc:chgData name="Alexander Hagelborn" userId="f0371911-c56b-4faa-b2b2-5d8eea706564" providerId="ADAL" clId="{6FAFDE12-BA00-433A-8F3B-2F139D18F0ED}" dt="2021-08-21T13:48:23.232" v="3509" actId="47"/>
        <pc:sldMkLst>
          <pc:docMk/>
          <pc:sldMk cId="3578072787" sldId="933"/>
        </pc:sldMkLst>
        <pc:spChg chg="mod">
          <ac:chgData name="Alexander Hagelborn" userId="f0371911-c56b-4faa-b2b2-5d8eea706564" providerId="ADAL" clId="{6FAFDE12-BA00-433A-8F3B-2F139D18F0ED}" dt="2021-08-20T14:17:29.403" v="1465" actId="20577"/>
          <ac:spMkLst>
            <pc:docMk/>
            <pc:sldMk cId="3578072787" sldId="933"/>
            <ac:spMk id="3" creationId="{C5405242-625D-4D4F-AD1C-6EB69A36A8E9}"/>
          </ac:spMkLst>
        </pc:spChg>
        <pc:spChg chg="del mod">
          <ac:chgData name="Alexander Hagelborn" userId="f0371911-c56b-4faa-b2b2-5d8eea706564" providerId="ADAL" clId="{6FAFDE12-BA00-433A-8F3B-2F139D18F0ED}" dt="2021-08-20T14:27:50.440" v="2343" actId="478"/>
          <ac:spMkLst>
            <pc:docMk/>
            <pc:sldMk cId="3578072787" sldId="933"/>
            <ac:spMk id="8" creationId="{2A5073E2-C19D-42D2-B84E-779D7C51ECD6}"/>
          </ac:spMkLst>
        </pc:spChg>
        <pc:picChg chg="add del mod">
          <ac:chgData name="Alexander Hagelborn" userId="f0371911-c56b-4faa-b2b2-5d8eea706564" providerId="ADAL" clId="{6FAFDE12-BA00-433A-8F3B-2F139D18F0ED}" dt="2021-08-20T14:27:41.206" v="2339" actId="478"/>
          <ac:picMkLst>
            <pc:docMk/>
            <pc:sldMk cId="3578072787" sldId="933"/>
            <ac:picMk id="2050" creationId="{698A8034-8BC0-4C89-BC76-BBE2B3DA60B3}"/>
          </ac:picMkLst>
        </pc:picChg>
        <pc:picChg chg="add del mod">
          <ac:chgData name="Alexander Hagelborn" userId="f0371911-c56b-4faa-b2b2-5d8eea706564" providerId="ADAL" clId="{6FAFDE12-BA00-433A-8F3B-2F139D18F0ED}" dt="2021-08-20T14:25:46.657" v="2256" actId="478"/>
          <ac:picMkLst>
            <pc:docMk/>
            <pc:sldMk cId="3578072787" sldId="933"/>
            <ac:picMk id="2052" creationId="{CBB5F838-7A97-474B-92AB-CDB2CAC93AC8}"/>
          </ac:picMkLst>
        </pc:picChg>
        <pc:picChg chg="add del mod">
          <ac:chgData name="Alexander Hagelborn" userId="f0371911-c56b-4faa-b2b2-5d8eea706564" providerId="ADAL" clId="{6FAFDE12-BA00-433A-8F3B-2F139D18F0ED}" dt="2021-08-21T13:48:10.251" v="3506" actId="21"/>
          <ac:picMkLst>
            <pc:docMk/>
            <pc:sldMk cId="3578072787" sldId="933"/>
            <ac:picMk id="2054" creationId="{3EC677DE-E411-41A8-B1F9-DA96D091967C}"/>
          </ac:picMkLst>
        </pc:picChg>
      </pc:sldChg>
      <pc:sldChg chg="modSp add mod">
        <pc:chgData name="Alexander Hagelborn" userId="f0371911-c56b-4faa-b2b2-5d8eea706564" providerId="ADAL" clId="{6FAFDE12-BA00-433A-8F3B-2F139D18F0ED}" dt="2021-08-20T14:23:25.693" v="2217" actId="20577"/>
        <pc:sldMkLst>
          <pc:docMk/>
          <pc:sldMk cId="158616501" sldId="934"/>
        </pc:sldMkLst>
        <pc:spChg chg="mod">
          <ac:chgData name="Alexander Hagelborn" userId="f0371911-c56b-4faa-b2b2-5d8eea706564" providerId="ADAL" clId="{6FAFDE12-BA00-433A-8F3B-2F139D18F0ED}" dt="2021-08-20T14:23:25.693" v="2217" actId="20577"/>
          <ac:spMkLst>
            <pc:docMk/>
            <pc:sldMk cId="158616501" sldId="934"/>
            <ac:spMk id="8" creationId="{2A5073E2-C19D-42D2-B84E-779D7C51ECD6}"/>
          </ac:spMkLst>
        </pc:spChg>
      </pc:sldChg>
      <pc:sldChg chg="addSp delSp modSp add del mod">
        <pc:chgData name="Alexander Hagelborn" userId="f0371911-c56b-4faa-b2b2-5d8eea706564" providerId="ADAL" clId="{6FAFDE12-BA00-433A-8F3B-2F139D18F0ED}" dt="2021-08-21T13:45:46.877" v="3487" actId="47"/>
        <pc:sldMkLst>
          <pc:docMk/>
          <pc:sldMk cId="3978242450" sldId="935"/>
        </pc:sldMkLst>
        <pc:spChg chg="mod">
          <ac:chgData name="Alexander Hagelborn" userId="f0371911-c56b-4faa-b2b2-5d8eea706564" providerId="ADAL" clId="{6FAFDE12-BA00-433A-8F3B-2F139D18F0ED}" dt="2021-08-21T13:44:42.507" v="3443" actId="20577"/>
          <ac:spMkLst>
            <pc:docMk/>
            <pc:sldMk cId="3978242450" sldId="935"/>
            <ac:spMk id="3" creationId="{C5405242-625D-4D4F-AD1C-6EB69A36A8E9}"/>
          </ac:spMkLst>
        </pc:spChg>
        <pc:spChg chg="mod">
          <ac:chgData name="Alexander Hagelborn" userId="f0371911-c56b-4faa-b2b2-5d8eea706564" providerId="ADAL" clId="{6FAFDE12-BA00-433A-8F3B-2F139D18F0ED}" dt="2021-08-21T13:45:08.589" v="3447" actId="21"/>
          <ac:spMkLst>
            <pc:docMk/>
            <pc:sldMk cId="3978242450" sldId="935"/>
            <ac:spMk id="8" creationId="{2A5073E2-C19D-42D2-B84E-779D7C51ECD6}"/>
          </ac:spMkLst>
        </pc:spChg>
        <pc:picChg chg="add del mod">
          <ac:chgData name="Alexander Hagelborn" userId="f0371911-c56b-4faa-b2b2-5d8eea706564" providerId="ADAL" clId="{6FAFDE12-BA00-433A-8F3B-2F139D18F0ED}" dt="2021-08-21T13:44:57.223" v="3444" actId="21"/>
          <ac:picMkLst>
            <pc:docMk/>
            <pc:sldMk cId="3978242450" sldId="935"/>
            <ac:picMk id="4098" creationId="{5212A718-3B35-42DF-ADD7-F17E5D98D447}"/>
          </ac:picMkLst>
        </pc:picChg>
      </pc:sldChg>
      <pc:sldChg chg="addSp delSp modSp add mod modNotesTx">
        <pc:chgData name="Alexander Hagelborn" userId="f0371911-c56b-4faa-b2b2-5d8eea706564" providerId="ADAL" clId="{6FAFDE12-BA00-433A-8F3B-2F139D18F0ED}" dt="2021-08-21T13:58:54.121" v="3552" actId="20577"/>
        <pc:sldMkLst>
          <pc:docMk/>
          <pc:sldMk cId="3384654676" sldId="936"/>
        </pc:sldMkLst>
        <pc:spChg chg="mod">
          <ac:chgData name="Alexander Hagelborn" userId="f0371911-c56b-4faa-b2b2-5d8eea706564" providerId="ADAL" clId="{6FAFDE12-BA00-433A-8F3B-2F139D18F0ED}" dt="2021-08-21T13:30:44.826" v="2713" actId="20577"/>
          <ac:spMkLst>
            <pc:docMk/>
            <pc:sldMk cId="3384654676" sldId="936"/>
            <ac:spMk id="3" creationId="{C5405242-625D-4D4F-AD1C-6EB69A36A8E9}"/>
          </ac:spMkLst>
        </pc:spChg>
        <pc:spChg chg="mod">
          <ac:chgData name="Alexander Hagelborn" userId="f0371911-c56b-4faa-b2b2-5d8eea706564" providerId="ADAL" clId="{6FAFDE12-BA00-433A-8F3B-2F139D18F0ED}" dt="2021-08-21T13:58:28.988" v="3511" actId="20577"/>
          <ac:spMkLst>
            <pc:docMk/>
            <pc:sldMk cId="3384654676" sldId="936"/>
            <ac:spMk id="8" creationId="{2A5073E2-C19D-42D2-B84E-779D7C51ECD6}"/>
          </ac:spMkLst>
        </pc:spChg>
        <pc:picChg chg="add mod">
          <ac:chgData name="Alexander Hagelborn" userId="f0371911-c56b-4faa-b2b2-5d8eea706564" providerId="ADAL" clId="{6FAFDE12-BA00-433A-8F3B-2F139D18F0ED}" dt="2021-08-21T13:38:55.033" v="2938" actId="1076"/>
          <ac:picMkLst>
            <pc:docMk/>
            <pc:sldMk cId="3384654676" sldId="936"/>
            <ac:picMk id="6" creationId="{F6340C78-CBBB-4C61-BF5C-EAA3B5EF2F5B}"/>
          </ac:picMkLst>
        </pc:picChg>
        <pc:picChg chg="add mod">
          <ac:chgData name="Alexander Hagelborn" userId="f0371911-c56b-4faa-b2b2-5d8eea706564" providerId="ADAL" clId="{6FAFDE12-BA00-433A-8F3B-2F139D18F0ED}" dt="2021-08-21T13:41:12.503" v="3185" actId="14100"/>
          <ac:picMkLst>
            <pc:docMk/>
            <pc:sldMk cId="3384654676" sldId="936"/>
            <ac:picMk id="11" creationId="{FDCA4210-DBDE-42DA-83B2-1100B27073FA}"/>
          </ac:picMkLst>
        </pc:picChg>
        <pc:picChg chg="del">
          <ac:chgData name="Alexander Hagelborn" userId="f0371911-c56b-4faa-b2b2-5d8eea706564" providerId="ADAL" clId="{6FAFDE12-BA00-433A-8F3B-2F139D18F0ED}" dt="2021-08-21T13:30:39.368" v="2695" actId="478"/>
          <ac:picMkLst>
            <pc:docMk/>
            <pc:sldMk cId="3384654676" sldId="936"/>
            <ac:picMk id="4098" creationId="{5212A718-3B35-42DF-ADD7-F17E5D98D447}"/>
          </ac:picMkLst>
        </pc:picChg>
      </pc:sldChg>
    </pc:docChg>
  </pc:docChgLst>
  <pc:docChgLst>
    <pc:chgData name="Melina Katkic" userId="5dc75d57-5bcb-427d-ba35-536431e7adb9" providerId="ADAL" clId="{7CA6C154-82A1-4BED-B16F-DFA978BB7296}"/>
    <pc:docChg chg="custSel modSld">
      <pc:chgData name="Melina Katkic" userId="5dc75d57-5bcb-427d-ba35-536431e7adb9" providerId="ADAL" clId="{7CA6C154-82A1-4BED-B16F-DFA978BB7296}" dt="2021-06-19T08:40:22.938" v="30" actId="1076"/>
      <pc:docMkLst>
        <pc:docMk/>
      </pc:docMkLst>
      <pc:sldChg chg="modSp mod">
        <pc:chgData name="Melina Katkic" userId="5dc75d57-5bcb-427d-ba35-536431e7adb9" providerId="ADAL" clId="{7CA6C154-82A1-4BED-B16F-DFA978BB7296}" dt="2021-06-19T08:39:54.090" v="23" actId="1076"/>
        <pc:sldMkLst>
          <pc:docMk/>
          <pc:sldMk cId="71659069" sldId="709"/>
        </pc:sldMkLst>
        <pc:picChg chg="mod">
          <ac:chgData name="Melina Katkic" userId="5dc75d57-5bcb-427d-ba35-536431e7adb9" providerId="ADAL" clId="{7CA6C154-82A1-4BED-B16F-DFA978BB7296}" dt="2021-06-19T08:39:54.090" v="23" actId="1076"/>
          <ac:picMkLst>
            <pc:docMk/>
            <pc:sldMk cId="71659069" sldId="709"/>
            <ac:picMk id="3" creationId="{EB0FF5C3-87C4-46E1-8CC6-980F8B9EA572}"/>
          </ac:picMkLst>
        </pc:picChg>
      </pc:sldChg>
      <pc:sldChg chg="addSp delSp modSp mod">
        <pc:chgData name="Melina Katkic" userId="5dc75d57-5bcb-427d-ba35-536431e7adb9" providerId="ADAL" clId="{7CA6C154-82A1-4BED-B16F-DFA978BB7296}" dt="2021-06-19T08:40:22.938" v="30" actId="1076"/>
        <pc:sldMkLst>
          <pc:docMk/>
          <pc:sldMk cId="1234404137" sldId="915"/>
        </pc:sldMkLst>
        <pc:picChg chg="add del mod">
          <ac:chgData name="Melina Katkic" userId="5dc75d57-5bcb-427d-ba35-536431e7adb9" providerId="ADAL" clId="{7CA6C154-82A1-4BED-B16F-DFA978BB7296}" dt="2021-06-19T08:38:15.301" v="3" actId="478"/>
          <ac:picMkLst>
            <pc:docMk/>
            <pc:sldMk cId="1234404137" sldId="915"/>
            <ac:picMk id="9" creationId="{AC43072D-5189-4780-B03D-4DD27E2A7CA5}"/>
          </ac:picMkLst>
        </pc:picChg>
        <pc:picChg chg="add mod">
          <ac:chgData name="Melina Katkic" userId="5dc75d57-5bcb-427d-ba35-536431e7adb9" providerId="ADAL" clId="{7CA6C154-82A1-4BED-B16F-DFA978BB7296}" dt="2021-06-19T08:40:22.938" v="30" actId="1076"/>
          <ac:picMkLst>
            <pc:docMk/>
            <pc:sldMk cId="1234404137" sldId="915"/>
            <ac:picMk id="10" creationId="{7BB27229-2061-46AC-B6AA-E45B6F9F92C7}"/>
          </ac:picMkLst>
        </pc:picChg>
        <pc:picChg chg="add del mod">
          <ac:chgData name="Melina Katkic" userId="5dc75d57-5bcb-427d-ba35-536431e7adb9" providerId="ADAL" clId="{7CA6C154-82A1-4BED-B16F-DFA978BB7296}" dt="2021-06-19T08:39:18.525" v="9" actId="21"/>
          <ac:picMkLst>
            <pc:docMk/>
            <pc:sldMk cId="1234404137" sldId="915"/>
            <ac:picMk id="1026" creationId="{4D8855F7-F13D-44E4-AEFB-F234932D546B}"/>
          </ac:picMkLst>
        </pc:picChg>
      </pc:sldChg>
      <pc:sldChg chg="addSp modSp mod">
        <pc:chgData name="Melina Katkic" userId="5dc75d57-5bcb-427d-ba35-536431e7adb9" providerId="ADAL" clId="{7CA6C154-82A1-4BED-B16F-DFA978BB7296}" dt="2021-06-19T08:40:08.262" v="29" actId="1076"/>
        <pc:sldMkLst>
          <pc:docMk/>
          <pc:sldMk cId="2054272123" sldId="918"/>
        </pc:sldMkLst>
        <pc:picChg chg="mod">
          <ac:chgData name="Melina Katkic" userId="5dc75d57-5bcb-427d-ba35-536431e7adb9" providerId="ADAL" clId="{7CA6C154-82A1-4BED-B16F-DFA978BB7296}" dt="2021-06-19T08:40:02.711" v="26" actId="14100"/>
          <ac:picMkLst>
            <pc:docMk/>
            <pc:sldMk cId="2054272123" sldId="918"/>
            <ac:picMk id="6" creationId="{5ACEB429-9A13-462C-BA71-0063B0D9C822}"/>
          </ac:picMkLst>
        </pc:picChg>
        <pc:picChg chg="add mod">
          <ac:chgData name="Melina Katkic" userId="5dc75d57-5bcb-427d-ba35-536431e7adb9" providerId="ADAL" clId="{7CA6C154-82A1-4BED-B16F-DFA978BB7296}" dt="2021-06-19T08:40:08.262" v="29" actId="1076"/>
          <ac:picMkLst>
            <pc:docMk/>
            <pc:sldMk cId="2054272123" sldId="918"/>
            <ac:picMk id="8" creationId="{E69C0F51-8968-462F-B000-C37D0B56FEF6}"/>
          </ac:picMkLst>
        </pc:picChg>
      </pc:sldChg>
    </pc:docChg>
  </pc:docChgLst>
  <pc:docChgLst>
    <pc:chgData name="Isabella Gagner" userId="73a61378-e221-43c9-aebf-0e831fb23d03" providerId="ADAL" clId="{37611D5C-8BDF-415B-A085-D4929C5B24B3}"/>
    <pc:docChg chg="undo custSel addSld modSld sldOrd modSection">
      <pc:chgData name="Isabella Gagner" userId="73a61378-e221-43c9-aebf-0e831fb23d03" providerId="ADAL" clId="{37611D5C-8BDF-415B-A085-D4929C5B24B3}" dt="2021-08-02T08:11:05.697" v="2016" actId="20577"/>
      <pc:docMkLst>
        <pc:docMk/>
      </pc:docMkLst>
      <pc:sldChg chg="modSp mod">
        <pc:chgData name="Isabella Gagner" userId="73a61378-e221-43c9-aebf-0e831fb23d03" providerId="ADAL" clId="{37611D5C-8BDF-415B-A085-D4929C5B24B3}" dt="2021-08-02T08:11:05.697" v="2016" actId="20577"/>
        <pc:sldMkLst>
          <pc:docMk/>
          <pc:sldMk cId="71659069" sldId="709"/>
        </pc:sldMkLst>
        <pc:spChg chg="mod">
          <ac:chgData name="Isabella Gagner" userId="73a61378-e221-43c9-aebf-0e831fb23d03" providerId="ADAL" clId="{37611D5C-8BDF-415B-A085-D4929C5B24B3}" dt="2021-08-02T08:11:05.697" v="2016" actId="20577"/>
          <ac:spMkLst>
            <pc:docMk/>
            <pc:sldMk cId="71659069" sldId="709"/>
            <ac:spMk id="9" creationId="{9272BD75-DDE5-4961-881B-874CF46636BB}"/>
          </ac:spMkLst>
        </pc:spChg>
      </pc:sldChg>
      <pc:sldChg chg="addSp delSp modSp mod">
        <pc:chgData name="Isabella Gagner" userId="73a61378-e221-43c9-aebf-0e831fb23d03" providerId="ADAL" clId="{37611D5C-8BDF-415B-A085-D4929C5B24B3}" dt="2021-07-14T08:23:24.557" v="1983" actId="20577"/>
        <pc:sldMkLst>
          <pc:docMk/>
          <pc:sldMk cId="1234404137" sldId="915"/>
        </pc:sldMkLst>
        <pc:spChg chg="add del mod">
          <ac:chgData name="Isabella Gagner" userId="73a61378-e221-43c9-aebf-0e831fb23d03" providerId="ADAL" clId="{37611D5C-8BDF-415B-A085-D4929C5B24B3}" dt="2021-07-14T08:16:50.567" v="965" actId="478"/>
          <ac:spMkLst>
            <pc:docMk/>
            <pc:sldMk cId="1234404137" sldId="915"/>
            <ac:spMk id="2" creationId="{3270FF29-CD0B-4ED5-B176-6BDE16B0487A}"/>
          </ac:spMkLst>
        </pc:spChg>
        <pc:spChg chg="mod">
          <ac:chgData name="Isabella Gagner" userId="73a61378-e221-43c9-aebf-0e831fb23d03" providerId="ADAL" clId="{37611D5C-8BDF-415B-A085-D4929C5B24B3}" dt="2021-07-14T08:23:24.557" v="1983" actId="20577"/>
          <ac:spMkLst>
            <pc:docMk/>
            <pc:sldMk cId="1234404137" sldId="915"/>
            <ac:spMk id="8" creationId="{2A5073E2-C19D-42D2-B84E-779D7C51ECD6}"/>
          </ac:spMkLst>
        </pc:spChg>
      </pc:sldChg>
      <pc:sldChg chg="modSp mod">
        <pc:chgData name="Isabella Gagner" userId="73a61378-e221-43c9-aebf-0e831fb23d03" providerId="ADAL" clId="{37611D5C-8BDF-415B-A085-D4929C5B24B3}" dt="2021-07-13T13:49:08.872" v="4" actId="14100"/>
        <pc:sldMkLst>
          <pc:docMk/>
          <pc:sldMk cId="2237257479" sldId="919"/>
        </pc:sldMkLst>
        <pc:picChg chg="mod">
          <ac:chgData name="Isabella Gagner" userId="73a61378-e221-43c9-aebf-0e831fb23d03" providerId="ADAL" clId="{37611D5C-8BDF-415B-A085-D4929C5B24B3}" dt="2021-07-13T13:49:03.251" v="1" actId="1076"/>
          <ac:picMkLst>
            <pc:docMk/>
            <pc:sldMk cId="2237257479" sldId="919"/>
            <ac:picMk id="9" creationId="{738463C7-9EA7-440D-A4B9-FCCD57CAEAF3}"/>
          </ac:picMkLst>
        </pc:picChg>
        <pc:picChg chg="mod">
          <ac:chgData name="Isabella Gagner" userId="73a61378-e221-43c9-aebf-0e831fb23d03" providerId="ADAL" clId="{37611D5C-8BDF-415B-A085-D4929C5B24B3}" dt="2021-07-13T13:49:08.872" v="4" actId="14100"/>
          <ac:picMkLst>
            <pc:docMk/>
            <pc:sldMk cId="2237257479" sldId="919"/>
            <ac:picMk id="17" creationId="{9C9B8858-18CD-4445-92F6-B7D97DC4BE71}"/>
          </ac:picMkLst>
        </pc:picChg>
        <pc:picChg chg="mod">
          <ac:chgData name="Isabella Gagner" userId="73a61378-e221-43c9-aebf-0e831fb23d03" providerId="ADAL" clId="{37611D5C-8BDF-415B-A085-D4929C5B24B3}" dt="2021-07-13T13:49:04.794" v="2" actId="1076"/>
          <ac:picMkLst>
            <pc:docMk/>
            <pc:sldMk cId="2237257479" sldId="919"/>
            <ac:picMk id="18" creationId="{CEEC022E-2B51-4A5F-8D5F-FBC7BBB5C8D4}"/>
          </ac:picMkLst>
        </pc:picChg>
      </pc:sldChg>
      <pc:sldChg chg="modSp mod modAnim">
        <pc:chgData name="Isabella Gagner" userId="73a61378-e221-43c9-aebf-0e831fb23d03" providerId="ADAL" clId="{37611D5C-8BDF-415B-A085-D4929C5B24B3}" dt="2021-07-13T13:50:34.418" v="39" actId="20577"/>
        <pc:sldMkLst>
          <pc:docMk/>
          <pc:sldMk cId="4161151929" sldId="920"/>
        </pc:sldMkLst>
        <pc:spChg chg="mod">
          <ac:chgData name="Isabella Gagner" userId="73a61378-e221-43c9-aebf-0e831fb23d03" providerId="ADAL" clId="{37611D5C-8BDF-415B-A085-D4929C5B24B3}" dt="2021-07-13T13:50:34.418" v="39" actId="20577"/>
          <ac:spMkLst>
            <pc:docMk/>
            <pc:sldMk cId="4161151929" sldId="920"/>
            <ac:spMk id="11" creationId="{C46F262B-C537-498A-B643-F629A984FF6B}"/>
          </ac:spMkLst>
        </pc:spChg>
      </pc:sldChg>
      <pc:sldChg chg="modSp">
        <pc:chgData name="Isabella Gagner" userId="73a61378-e221-43c9-aebf-0e831fb23d03" providerId="ADAL" clId="{37611D5C-8BDF-415B-A085-D4929C5B24B3}" dt="2021-07-14T08:22:48.531" v="1952" actId="20577"/>
        <pc:sldMkLst>
          <pc:docMk/>
          <pc:sldMk cId="2246428241" sldId="921"/>
        </pc:sldMkLst>
        <pc:spChg chg="mod">
          <ac:chgData name="Isabella Gagner" userId="73a61378-e221-43c9-aebf-0e831fb23d03" providerId="ADAL" clId="{37611D5C-8BDF-415B-A085-D4929C5B24B3}" dt="2021-07-14T08:22:48.531" v="1952" actId="20577"/>
          <ac:spMkLst>
            <pc:docMk/>
            <pc:sldMk cId="2246428241" sldId="921"/>
            <ac:spMk id="8" creationId="{2A5073E2-C19D-42D2-B84E-779D7C51ECD6}"/>
          </ac:spMkLst>
        </pc:spChg>
      </pc:sldChg>
      <pc:sldChg chg="modSp mod modAnim">
        <pc:chgData name="Isabella Gagner" userId="73a61378-e221-43c9-aebf-0e831fb23d03" providerId="ADAL" clId="{37611D5C-8BDF-415B-A085-D4929C5B24B3}" dt="2021-07-13T13:52:32.977" v="437" actId="20577"/>
        <pc:sldMkLst>
          <pc:docMk/>
          <pc:sldMk cId="181032310" sldId="923"/>
        </pc:sldMkLst>
        <pc:spChg chg="mod">
          <ac:chgData name="Isabella Gagner" userId="73a61378-e221-43c9-aebf-0e831fb23d03" providerId="ADAL" clId="{37611D5C-8BDF-415B-A085-D4929C5B24B3}" dt="2021-07-13T13:52:32.977" v="437" actId="20577"/>
          <ac:spMkLst>
            <pc:docMk/>
            <pc:sldMk cId="181032310" sldId="923"/>
            <ac:spMk id="3" creationId="{C5405242-625D-4D4F-AD1C-6EB69A36A8E9}"/>
          </ac:spMkLst>
        </pc:spChg>
        <pc:spChg chg="mod">
          <ac:chgData name="Isabella Gagner" userId="73a61378-e221-43c9-aebf-0e831fb23d03" providerId="ADAL" clId="{37611D5C-8BDF-415B-A085-D4929C5B24B3}" dt="2021-07-13T13:52:23.419" v="424" actId="404"/>
          <ac:spMkLst>
            <pc:docMk/>
            <pc:sldMk cId="181032310" sldId="923"/>
            <ac:spMk id="11" creationId="{C46F262B-C537-498A-B643-F629A984FF6B}"/>
          </ac:spMkLst>
        </pc:spChg>
      </pc:sldChg>
      <pc:sldChg chg="addSp delSp modSp add mod ord delAnim">
        <pc:chgData name="Isabella Gagner" userId="73a61378-e221-43c9-aebf-0e831fb23d03" providerId="ADAL" clId="{37611D5C-8BDF-415B-A085-D4929C5B24B3}" dt="2021-07-14T08:23:15.375" v="1978"/>
        <pc:sldMkLst>
          <pc:docMk/>
          <pc:sldMk cId="1369529872" sldId="924"/>
        </pc:sldMkLst>
        <pc:spChg chg="mod">
          <ac:chgData name="Isabella Gagner" userId="73a61378-e221-43c9-aebf-0e831fb23d03" providerId="ADAL" clId="{37611D5C-8BDF-415B-A085-D4929C5B24B3}" dt="2021-07-13T13:53:18.283" v="453" actId="20577"/>
          <ac:spMkLst>
            <pc:docMk/>
            <pc:sldMk cId="1369529872" sldId="924"/>
            <ac:spMk id="3" creationId="{C5405242-625D-4D4F-AD1C-6EB69A36A8E9}"/>
          </ac:spMkLst>
        </pc:spChg>
        <pc:spChg chg="del">
          <ac:chgData name="Isabella Gagner" userId="73a61378-e221-43c9-aebf-0e831fb23d03" providerId="ADAL" clId="{37611D5C-8BDF-415B-A085-D4929C5B24B3}" dt="2021-07-13T13:53:21.255" v="454" actId="478"/>
          <ac:spMkLst>
            <pc:docMk/>
            <pc:sldMk cId="1369529872" sldId="924"/>
            <ac:spMk id="11" creationId="{C46F262B-C537-498A-B643-F629A984FF6B}"/>
          </ac:spMkLst>
        </pc:spChg>
        <pc:graphicFrameChg chg="add del">
          <ac:chgData name="Isabella Gagner" userId="73a61378-e221-43c9-aebf-0e831fb23d03" providerId="ADAL" clId="{37611D5C-8BDF-415B-A085-D4929C5B24B3}" dt="2021-07-13T13:53:31.740" v="456" actId="3680"/>
          <ac:graphicFrameMkLst>
            <pc:docMk/>
            <pc:sldMk cId="1369529872" sldId="924"/>
            <ac:graphicFrameMk id="2" creationId="{F3932B5D-4A49-467D-8075-2A1D8FF23E83}"/>
          </ac:graphicFrameMkLst>
        </pc:graphicFrameChg>
        <pc:graphicFrameChg chg="add mod modGraphic">
          <ac:chgData name="Isabella Gagner" userId="73a61378-e221-43c9-aebf-0e831fb23d03" providerId="ADAL" clId="{37611D5C-8BDF-415B-A085-D4929C5B24B3}" dt="2021-07-13T13:58:48.735" v="932" actId="20577"/>
          <ac:graphicFrameMkLst>
            <pc:docMk/>
            <pc:sldMk cId="1369529872" sldId="924"/>
            <ac:graphicFrameMk id="6" creationId="{33AE0508-3818-4270-B1F5-B26DB665EC16}"/>
          </ac:graphicFrameMkLst>
        </pc:graphicFrameChg>
      </pc:sldChg>
      <pc:sldChg chg="delSp modSp add mod">
        <pc:chgData name="Isabella Gagner" userId="73a61378-e221-43c9-aebf-0e831fb23d03" providerId="ADAL" clId="{37611D5C-8BDF-415B-A085-D4929C5B24B3}" dt="2021-07-14T08:16:40.952" v="964" actId="478"/>
        <pc:sldMkLst>
          <pc:docMk/>
          <pc:sldMk cId="3923409295" sldId="925"/>
        </pc:sldMkLst>
        <pc:spChg chg="mod">
          <ac:chgData name="Isabella Gagner" userId="73a61378-e221-43c9-aebf-0e831fb23d03" providerId="ADAL" clId="{37611D5C-8BDF-415B-A085-D4929C5B24B3}" dt="2021-07-14T08:16:36.681" v="963" actId="20577"/>
          <ac:spMkLst>
            <pc:docMk/>
            <pc:sldMk cId="3923409295" sldId="925"/>
            <ac:spMk id="3" creationId="{C5405242-625D-4D4F-AD1C-6EB69A36A8E9}"/>
          </ac:spMkLst>
        </pc:spChg>
        <pc:graphicFrameChg chg="del">
          <ac:chgData name="Isabella Gagner" userId="73a61378-e221-43c9-aebf-0e831fb23d03" providerId="ADAL" clId="{37611D5C-8BDF-415B-A085-D4929C5B24B3}" dt="2021-07-14T08:16:40.952" v="964" actId="478"/>
          <ac:graphicFrameMkLst>
            <pc:docMk/>
            <pc:sldMk cId="3923409295" sldId="925"/>
            <ac:graphicFrameMk id="6" creationId="{33AE0508-3818-4270-B1F5-B26DB665EC16}"/>
          </ac:graphicFrameMkLst>
        </pc:graphicFrameChg>
      </pc:sldChg>
      <pc:sldChg chg="modSp add mod modAnim">
        <pc:chgData name="Isabella Gagner" userId="73a61378-e221-43c9-aebf-0e831fb23d03" providerId="ADAL" clId="{37611D5C-8BDF-415B-A085-D4929C5B24B3}" dt="2021-07-14T08:22:21.600" v="1948" actId="20577"/>
        <pc:sldMkLst>
          <pc:docMk/>
          <pc:sldMk cId="2976434651" sldId="926"/>
        </pc:sldMkLst>
        <pc:spChg chg="mod">
          <ac:chgData name="Isabella Gagner" userId="73a61378-e221-43c9-aebf-0e831fb23d03" providerId="ADAL" clId="{37611D5C-8BDF-415B-A085-D4929C5B24B3}" dt="2021-07-14T08:18:16.077" v="1174" actId="20577"/>
          <ac:spMkLst>
            <pc:docMk/>
            <pc:sldMk cId="2976434651" sldId="926"/>
            <ac:spMk id="3" creationId="{C5405242-625D-4D4F-AD1C-6EB69A36A8E9}"/>
          </ac:spMkLst>
        </pc:spChg>
        <pc:spChg chg="mod">
          <ac:chgData name="Isabella Gagner" userId="73a61378-e221-43c9-aebf-0e831fb23d03" providerId="ADAL" clId="{37611D5C-8BDF-415B-A085-D4929C5B24B3}" dt="2021-07-14T08:22:21.600" v="1948" actId="20577"/>
          <ac:spMkLst>
            <pc:docMk/>
            <pc:sldMk cId="2976434651" sldId="926"/>
            <ac:spMk id="11" creationId="{C46F262B-C537-498A-B643-F629A984FF6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040044-3F59-4E35-A2E2-0BA53B683B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0"/>
            <a:ext cx="3172617" cy="482284"/>
          </a:xfrm>
          <a:prstGeom prst="rect">
            <a:avLst/>
          </a:prstGeom>
        </p:spPr>
        <p:txBody>
          <a:bodyPr vert="horz" lIns="178463" tIns="89232" rIns="178463" bIns="89232" rtlCol="0"/>
          <a:lstStyle>
            <a:lvl1pPr algn="l">
              <a:defRPr sz="2300"/>
            </a:lvl1pPr>
          </a:lstStyle>
          <a:p>
            <a:endParaRPr lang="en-GB">
              <a:latin typeface="Montserrat SemiBold" panose="00000700000000000000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DD614D-47F8-4EB1-BCF7-21B47331F18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2587" y="0"/>
            <a:ext cx="3172613" cy="482284"/>
          </a:xfrm>
          <a:prstGeom prst="rect">
            <a:avLst/>
          </a:prstGeom>
        </p:spPr>
        <p:txBody>
          <a:bodyPr vert="horz" lIns="178463" tIns="89232" rIns="178463" bIns="89232" rtlCol="0"/>
          <a:lstStyle>
            <a:lvl1pPr algn="r">
              <a:defRPr sz="2300"/>
            </a:lvl1pPr>
          </a:lstStyle>
          <a:p>
            <a:endParaRPr lang="en-GB">
              <a:latin typeface="Montserrat SemiBold" panose="000007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DE23F-A805-4ED9-96E9-631B985DE0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9118919"/>
            <a:ext cx="3172617" cy="482282"/>
          </a:xfrm>
          <a:prstGeom prst="rect">
            <a:avLst/>
          </a:prstGeom>
        </p:spPr>
        <p:txBody>
          <a:bodyPr vert="horz" lIns="178463" tIns="89232" rIns="178463" bIns="89232" rtlCol="0" anchor="b"/>
          <a:lstStyle>
            <a:lvl1pPr algn="l">
              <a:defRPr sz="2300"/>
            </a:lvl1pPr>
          </a:lstStyle>
          <a:p>
            <a:endParaRPr lang="en-GB">
              <a:latin typeface="Montserrat SemiBold" panose="00000700000000000000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244F48-FFBD-4007-9766-3B2A514FFA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2587" y="9118919"/>
            <a:ext cx="3172613" cy="482282"/>
          </a:xfrm>
          <a:prstGeom prst="rect">
            <a:avLst/>
          </a:prstGeom>
        </p:spPr>
        <p:txBody>
          <a:bodyPr vert="horz" lIns="178463" tIns="89232" rIns="178463" bIns="89232" rtlCol="0" anchor="b"/>
          <a:lstStyle>
            <a:lvl1pPr algn="r">
              <a:defRPr sz="2300"/>
            </a:lvl1pPr>
          </a:lstStyle>
          <a:p>
            <a:fld id="{215D70E6-04F6-49F4-9FA9-357E888F8DC9}" type="slidenum">
              <a:rPr lang="en-GB" smtClean="0">
                <a:latin typeface="Montserrat SemiBold" panose="00000700000000000000" pitchFamily="2" charset="0"/>
              </a:rPr>
              <a:t>‹#›</a:t>
            </a:fld>
            <a:endParaRPr lang="en-GB"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896684"/>
      </p:ext>
    </p:extLst>
  </p:cSld>
  <p:clrMap bg1="lt1" tx1="dk1" bg2="lt2" tx2="dk2" accent1="accent1" accent2="accent2" accent3="accent3" accent4="accent4" accent5="accent5" accent6="accent6" hlink="hlink" folHlink="folHlink"/>
  <p:hf sldNum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169922" cy="2555018"/>
          </a:xfrm>
          <a:prstGeom prst="rect">
            <a:avLst/>
          </a:prstGeom>
        </p:spPr>
        <p:txBody>
          <a:bodyPr vert="horz" lIns="178463" tIns="89232" rIns="178463" bIns="89232" rtlCol="0"/>
          <a:lstStyle>
            <a:lvl1pPr algn="l">
              <a:defRPr sz="2300">
                <a:latin typeface="Montserrat SemiBold" panose="00000700000000000000" pitchFamily="2" charset="0"/>
              </a:defRPr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4143586" y="2"/>
            <a:ext cx="3169922" cy="2555018"/>
          </a:xfrm>
          <a:prstGeom prst="rect">
            <a:avLst/>
          </a:prstGeom>
        </p:spPr>
        <p:txBody>
          <a:bodyPr vert="horz" lIns="178463" tIns="89232" rIns="178463" bIns="89232" rtlCol="0"/>
          <a:lstStyle>
            <a:lvl1pPr algn="r">
              <a:defRPr sz="2300">
                <a:latin typeface="Montserrat SemiBold" panose="00000700000000000000" pitchFamily="2" charset="0"/>
              </a:defRPr>
            </a:lvl1pPr>
          </a:lstStyle>
          <a:p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-11618913" y="6365875"/>
            <a:ext cx="30553026" cy="17186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78463" tIns="89232" rIns="178463" bIns="89232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731522" y="24506931"/>
            <a:ext cx="5852160" cy="20051124"/>
          </a:xfrm>
          <a:prstGeom prst="rect">
            <a:avLst/>
          </a:prstGeom>
        </p:spPr>
        <p:txBody>
          <a:bodyPr vert="horz" lIns="178463" tIns="89232" rIns="178463" bIns="89232" rtlCol="0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1" y="48368483"/>
            <a:ext cx="3169922" cy="2555013"/>
          </a:xfrm>
          <a:prstGeom prst="rect">
            <a:avLst/>
          </a:prstGeom>
        </p:spPr>
        <p:txBody>
          <a:bodyPr vert="horz" lIns="178463" tIns="89232" rIns="178463" bIns="89232" rtlCol="0" anchor="b"/>
          <a:lstStyle>
            <a:lvl1pPr algn="l">
              <a:defRPr sz="2300">
                <a:latin typeface="Montserrat SemiBold" panose="00000700000000000000" pitchFamily="2" charset="0"/>
              </a:defRPr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4143586" y="48368483"/>
            <a:ext cx="3169922" cy="2555013"/>
          </a:xfrm>
          <a:prstGeom prst="rect">
            <a:avLst/>
          </a:prstGeom>
        </p:spPr>
        <p:txBody>
          <a:bodyPr vert="horz" lIns="178463" tIns="89232" rIns="178463" bIns="89232" rtlCol="0" anchor="b"/>
          <a:lstStyle>
            <a:lvl1pPr algn="r">
              <a:defRPr sz="2300">
                <a:latin typeface="Montserrat SemiBold" panose="00000700000000000000" pitchFamily="2" charset="0"/>
              </a:defRPr>
            </a:lvl1pPr>
          </a:lstStyle>
          <a:p>
            <a:fld id="{CADA68E5-9915-44D5-9369-C67D2F33F6F9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48146434"/>
      </p:ext>
    </p:extLst>
  </p:cSld>
  <p:clrMap bg1="lt1" tx1="dk1" bg2="lt2" tx2="dk2" accent1="accent1" accent2="accent2" accent3="accent3" accent4="accent4" accent5="accent5" accent6="accent6" hlink="hlink" folHlink="folHlink"/>
  <p:hf sldNum="0"/>
  <p:notesStyle>
    <a:lvl1pPr marL="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C5607A-6ABB-4CE4-84C3-88E59C47555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40BE2E46-A89D-49A9-B092-2D234100CAA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91939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3A004ECA-F6BA-4A06-800E-CDE2E9A6D7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4C2AC0-B6B4-45DA-A269-23384FDD739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956C50F5-16E9-49EE-85F6-6E2F7EA33A2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75746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2E95AF4-97AE-4B89-8D26-CE601334AD3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5B1D9-457C-46EC-8E83-B44421DC3F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933AC5E3-B564-450A-B8BF-95EC1639667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1175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63551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17115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Enkapsulering</a:t>
            </a:r>
            <a:endParaRPr lang="en-GB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16453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Något</a:t>
            </a:r>
            <a:r>
              <a:rPr lang="en-GB" dirty="0"/>
              <a:t> om </a:t>
            </a:r>
            <a:r>
              <a:rPr lang="en-GB" dirty="0" err="1"/>
              <a:t>att</a:t>
            </a:r>
            <a:r>
              <a:rPr lang="en-GB" dirty="0"/>
              <a:t> vi </a:t>
            </a:r>
            <a:r>
              <a:rPr lang="en-GB" dirty="0" err="1"/>
              <a:t>även</a:t>
            </a:r>
            <a:r>
              <a:rPr lang="en-GB" dirty="0"/>
              <a:t>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raisa</a:t>
            </a:r>
            <a:r>
              <a:rPr lang="en-GB"/>
              <a:t> exceptions</a:t>
            </a:r>
            <a:endParaRPr lang="en-GB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19326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Det som kan göra stack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tracen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svår att läsa är när felet kommer från något djupt</a:t>
            </a:r>
          </a:p>
          <a:p>
            <a:endParaRPr lang="en-GB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96800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Enkapsulering</a:t>
            </a:r>
            <a:endParaRPr lang="en-GB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45691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83306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text 9">
            <a:extLst>
              <a:ext uri="{FF2B5EF4-FFF2-40B4-BE49-F238E27FC236}">
                <a16:creationId xmlns:a16="http://schemas.microsoft.com/office/drawing/2014/main" id="{6D50E574-1C9D-4C86-9355-53AA86B8CD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7389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sv-SE"/>
              <a:t>REDIGERA FORMAT FÖR BAKGRUNDSTEX</a:t>
            </a:r>
          </a:p>
        </p:txBody>
      </p:sp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2F8CB6CC-B7EA-4F90-9B48-7F863EA8C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5" name="Platshållare för bildnummer 1">
            <a:extLst>
              <a:ext uri="{FF2B5EF4-FFF2-40B4-BE49-F238E27FC236}">
                <a16:creationId xmlns:a16="http://schemas.microsoft.com/office/drawing/2014/main" id="{26F59D7E-C101-4F42-AF72-FD2B2CBE0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814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99EBBF18-EE4E-4B23-A88A-7C8704861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0" name="Platshållare för bildnummer 1">
            <a:extLst>
              <a:ext uri="{FF2B5EF4-FFF2-40B4-BE49-F238E27FC236}">
                <a16:creationId xmlns:a16="http://schemas.microsoft.com/office/drawing/2014/main" id="{2A56EF14-B3B2-4813-98DD-DF4FD438A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221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text 9">
            <a:extLst>
              <a:ext uri="{FF2B5EF4-FFF2-40B4-BE49-F238E27FC236}">
                <a16:creationId xmlns:a16="http://schemas.microsoft.com/office/drawing/2014/main" id="{6D50E574-1C9D-4C86-9355-53AA86B8CD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7389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sv-SE"/>
              <a:t>REDIGERA FORMAT FÖR BAKGRUNDSTEX</a:t>
            </a:r>
          </a:p>
        </p:txBody>
      </p:sp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2F8CB6CC-B7EA-4F90-9B48-7F863EA8C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5" name="Platshållare för bildnummer 1">
            <a:extLst>
              <a:ext uri="{FF2B5EF4-FFF2-40B4-BE49-F238E27FC236}">
                <a16:creationId xmlns:a16="http://schemas.microsoft.com/office/drawing/2014/main" id="{26F59D7E-C101-4F42-AF72-FD2B2CBE0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917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99EBBF18-EE4E-4B23-A88A-7C8704861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0" name="Platshållare för bildnummer 1">
            <a:extLst>
              <a:ext uri="{FF2B5EF4-FFF2-40B4-BE49-F238E27FC236}">
                <a16:creationId xmlns:a16="http://schemas.microsoft.com/office/drawing/2014/main" id="{2A56EF14-B3B2-4813-98DD-DF4FD438A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9299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text 9">
            <a:extLst>
              <a:ext uri="{FF2B5EF4-FFF2-40B4-BE49-F238E27FC236}">
                <a16:creationId xmlns:a16="http://schemas.microsoft.com/office/drawing/2014/main" id="{6D50E574-1C9D-4C86-9355-53AA86B8CD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7389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sv-SE"/>
              <a:t>REDIGERA FORMAT FÖR BAKGRUNDSTEX</a:t>
            </a:r>
          </a:p>
        </p:txBody>
      </p:sp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2F8CB6CC-B7EA-4F90-9B48-7F863EA8C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5" name="Platshållare för bildnummer 1">
            <a:extLst>
              <a:ext uri="{FF2B5EF4-FFF2-40B4-BE49-F238E27FC236}">
                <a16:creationId xmlns:a16="http://schemas.microsoft.com/office/drawing/2014/main" id="{26F59D7E-C101-4F42-AF72-FD2B2CBE0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360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99EBBF18-EE4E-4B23-A88A-7C8704861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0" name="Platshållare för bildnummer 1">
            <a:extLst>
              <a:ext uri="{FF2B5EF4-FFF2-40B4-BE49-F238E27FC236}">
                <a16:creationId xmlns:a16="http://schemas.microsoft.com/office/drawing/2014/main" id="{2A56EF14-B3B2-4813-98DD-DF4FD438A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1963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text 9">
            <a:extLst>
              <a:ext uri="{FF2B5EF4-FFF2-40B4-BE49-F238E27FC236}">
                <a16:creationId xmlns:a16="http://schemas.microsoft.com/office/drawing/2014/main" id="{6D50E574-1C9D-4C86-9355-53AA86B8CD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7389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sv-SE"/>
              <a:t>REDIGERA FORMAT FÖR BAKGRUNDSTEX</a:t>
            </a:r>
          </a:p>
        </p:txBody>
      </p:sp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2F8CB6CC-B7EA-4F90-9B48-7F863EA8C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5" name="Platshållare för bildnummer 1">
            <a:extLst>
              <a:ext uri="{FF2B5EF4-FFF2-40B4-BE49-F238E27FC236}">
                <a16:creationId xmlns:a16="http://schemas.microsoft.com/office/drawing/2014/main" id="{26F59D7E-C101-4F42-AF72-FD2B2CBE0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1792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99EBBF18-EE4E-4B23-A88A-7C8704861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0" name="Platshållare för bildnummer 1">
            <a:extLst>
              <a:ext uri="{FF2B5EF4-FFF2-40B4-BE49-F238E27FC236}">
                <a16:creationId xmlns:a16="http://schemas.microsoft.com/office/drawing/2014/main" id="{2A56EF14-B3B2-4813-98DD-DF4FD438A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596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60118069-1B7F-40CB-A8B1-E3C76C66A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Cambria Math" panose="02040503050406030204" pitchFamily="18" charset="0"/>
              </a:defRPr>
            </a:lvl1pPr>
          </a:lstStyle>
          <a:p>
            <a:r>
              <a:rPr lang="sv-SE">
                <a:latin typeface="Montserrat SemiBold" panose="00000700000000000000" pitchFamily="2" charset="0"/>
              </a:rPr>
              <a:t>© NordAxon | All rights reserved</a:t>
            </a:r>
          </a:p>
        </p:txBody>
      </p:sp>
      <p:sp>
        <p:nvSpPr>
          <p:cNvPr id="8" name="Platshållare för bildnummer 1">
            <a:extLst>
              <a:ext uri="{FF2B5EF4-FFF2-40B4-BE49-F238E27FC236}">
                <a16:creationId xmlns:a16="http://schemas.microsoft.com/office/drawing/2014/main" id="{8A8111CC-8EDD-4CCD-BBB5-D5827CE76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2461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9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60118069-1B7F-40CB-A8B1-E3C76C66A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8" name="Platshållare för bildnummer 1">
            <a:extLst>
              <a:ext uri="{FF2B5EF4-FFF2-40B4-BE49-F238E27FC236}">
                <a16:creationId xmlns:a16="http://schemas.microsoft.com/office/drawing/2014/main" id="{8A8111CC-8EDD-4CCD-BBB5-D5827CE76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529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60118069-1B7F-40CB-A8B1-E3C76C66A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Cambria Math" panose="02040503050406030204" pitchFamily="18" charset="0"/>
              </a:defRPr>
            </a:lvl1pPr>
          </a:lstStyle>
          <a:p>
            <a:r>
              <a:rPr lang="sv-SE">
                <a:latin typeface="Montserrat SemiBold" panose="00000700000000000000" pitchFamily="2" charset="0"/>
              </a:rPr>
              <a:t>© NordAxon | All rights reserved</a:t>
            </a:r>
          </a:p>
        </p:txBody>
      </p:sp>
      <p:sp>
        <p:nvSpPr>
          <p:cNvPr id="8" name="Platshållare för bildnummer 1">
            <a:extLst>
              <a:ext uri="{FF2B5EF4-FFF2-40B4-BE49-F238E27FC236}">
                <a16:creationId xmlns:a16="http://schemas.microsoft.com/office/drawing/2014/main" id="{8A8111CC-8EDD-4CCD-BBB5-D5827CE76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581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60118069-1B7F-40CB-A8B1-E3C76C66A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8" name="Platshållare för bildnummer 1">
            <a:extLst>
              <a:ext uri="{FF2B5EF4-FFF2-40B4-BE49-F238E27FC236}">
                <a16:creationId xmlns:a16="http://schemas.microsoft.com/office/drawing/2014/main" id="{8A8111CC-8EDD-4CCD-BBB5-D5827CE76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535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0FDF7525-4932-4715-9444-3191B9BFA4A2}"/>
              </a:ext>
            </a:extLst>
          </p:cNvPr>
          <p:cNvSpPr/>
          <p:nvPr/>
        </p:nvSpPr>
        <p:spPr>
          <a:xfrm>
            <a:off x="9753240" y="5607331"/>
            <a:ext cx="2622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Montserrat SemiBold" panose="00000700000000000000" pitchFamily="2" charset="0"/>
              </a:rPr>
              <a:t>15th of January 2019 </a:t>
            </a:r>
            <a:endParaRPr lang="en-GB">
              <a:latin typeface="Montserrat SemiBold" panose="00000700000000000000" pitchFamily="2" charset="0"/>
            </a:endParaRP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2EEED647-C71B-49BC-96CF-FA6A74E1C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926" y="3517829"/>
            <a:ext cx="3414627" cy="428390"/>
          </a:xfrm>
          <a:prstGeom prst="rect">
            <a:avLst/>
          </a:prstGeom>
        </p:spPr>
      </p:pic>
      <p:sp>
        <p:nvSpPr>
          <p:cNvPr id="9" name="Rektangel 8">
            <a:extLst>
              <a:ext uri="{FF2B5EF4-FFF2-40B4-BE49-F238E27FC236}">
                <a16:creationId xmlns:a16="http://schemas.microsoft.com/office/drawing/2014/main" id="{9272BD75-DDE5-4961-881B-874CF46636BB}"/>
              </a:ext>
            </a:extLst>
          </p:cNvPr>
          <p:cNvSpPr/>
          <p:nvPr/>
        </p:nvSpPr>
        <p:spPr>
          <a:xfrm>
            <a:off x="271370" y="4315308"/>
            <a:ext cx="11609931" cy="2272939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200"/>
              </a:spcBef>
            </a:pPr>
            <a:r>
              <a:rPr lang="en-US" sz="3600" spc="300" dirty="0">
                <a:solidFill>
                  <a:schemeClr val="accent5"/>
                </a:solidFill>
                <a:latin typeface="Montserrat Medium" panose="00000600000000000000" pitchFamily="2" charset="0"/>
                <a:ea typeface="Microsoft YaHei" panose="020B0503020204020204" pitchFamily="34" charset="-122"/>
                <a:cs typeface="Aldhabi" panose="020B0604020202020204" pitchFamily="2" charset="-78"/>
              </a:rPr>
              <a:t>PYTHON FÖR MASKININLÄRNING</a:t>
            </a:r>
          </a:p>
          <a:p>
            <a:pPr algn="ctr">
              <a:spcBef>
                <a:spcPts val="1200"/>
              </a:spcBef>
            </a:pPr>
            <a:r>
              <a:rPr lang="en-US" sz="2400" spc="300" dirty="0">
                <a:solidFill>
                  <a:schemeClr val="accent5"/>
                </a:solidFill>
                <a:latin typeface="Montserrat Medium" panose="00000600000000000000" pitchFamily="2" charset="0"/>
                <a:ea typeface="Microsoft YaHei" panose="020B0503020204020204" pitchFamily="34" charset="-122"/>
                <a:cs typeface="Aldhabi" panose="020B0604020202020204" pitchFamily="2" charset="-78"/>
              </a:rPr>
              <a:t>Debugging, errors </a:t>
            </a:r>
            <a:r>
              <a:rPr lang="en-US" sz="2400" spc="300" dirty="0" err="1">
                <a:solidFill>
                  <a:schemeClr val="accent5"/>
                </a:solidFill>
                <a:latin typeface="Montserrat Medium" panose="00000600000000000000" pitchFamily="2" charset="0"/>
                <a:ea typeface="Microsoft YaHei" panose="020B0503020204020204" pitchFamily="34" charset="-122"/>
                <a:cs typeface="Aldhabi" panose="020B0604020202020204" pitchFamily="2" charset="-78"/>
              </a:rPr>
              <a:t>och</a:t>
            </a:r>
            <a:r>
              <a:rPr lang="en-US" sz="2400" spc="300" dirty="0">
                <a:solidFill>
                  <a:schemeClr val="accent5"/>
                </a:solidFill>
                <a:latin typeface="Montserrat Medium" panose="00000600000000000000" pitchFamily="2" charset="0"/>
                <a:ea typeface="Microsoft YaHei" panose="020B0503020204020204" pitchFamily="34" charset="-122"/>
                <a:cs typeface="Aldhabi" panose="020B0604020202020204" pitchFamily="2" charset="-78"/>
              </a:rPr>
              <a:t> exceptions</a:t>
            </a:r>
          </a:p>
          <a:p>
            <a:pPr algn="ctr">
              <a:spcBef>
                <a:spcPts val="1200"/>
              </a:spcBef>
            </a:pPr>
            <a:r>
              <a:rPr lang="en-US" spc="300" dirty="0">
                <a:solidFill>
                  <a:schemeClr val="accent5"/>
                </a:solidFill>
                <a:latin typeface="Montserrat Medium" panose="00000600000000000000" pitchFamily="2" charset="0"/>
                <a:ea typeface="Microsoft YaHei" panose="020B0503020204020204" pitchFamily="34" charset="-122"/>
                <a:cs typeface="Aldhabi" panose="020B0604020202020204" pitchFamily="2" charset="-78"/>
              </a:rPr>
              <a:t>2021-09-06</a:t>
            </a:r>
          </a:p>
        </p:txBody>
      </p:sp>
      <p:pic>
        <p:nvPicPr>
          <p:cNvPr id="7" name="Picture 4" descr="True or False: What to Believe About AI | Legaltech News">
            <a:extLst>
              <a:ext uri="{FF2B5EF4-FFF2-40B4-BE49-F238E27FC236}">
                <a16:creationId xmlns:a16="http://schemas.microsoft.com/office/drawing/2014/main" id="{3E8CF25A-FF06-40F3-A223-E07EB23F6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70" y="344008"/>
            <a:ext cx="6893492" cy="381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Bildobjekt 2">
            <a:extLst>
              <a:ext uri="{FF2B5EF4-FFF2-40B4-BE49-F238E27FC236}">
                <a16:creationId xmlns:a16="http://schemas.microsoft.com/office/drawing/2014/main" id="{EB0FF5C3-87C4-46E1-8CC6-980F8B9EA5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709" y="674421"/>
            <a:ext cx="2385060" cy="238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37"/>
    </mc:Choice>
    <mc:Fallback xmlns="">
      <p:transition spd="slow" advTm="413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q &amp; a transparent background robot">
            <a:extLst>
              <a:ext uri="{FF2B5EF4-FFF2-40B4-BE49-F238E27FC236}">
                <a16:creationId xmlns:a16="http://schemas.microsoft.com/office/drawing/2014/main" id="{0673EA01-B30F-4229-A985-C8760A039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164" y="414746"/>
            <a:ext cx="3742789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p 6">
            <a:extLst>
              <a:ext uri="{FF2B5EF4-FFF2-40B4-BE49-F238E27FC236}">
                <a16:creationId xmlns:a16="http://schemas.microsoft.com/office/drawing/2014/main" id="{A52509B7-DA60-46A9-808E-23BF050A9E3A}"/>
              </a:ext>
            </a:extLst>
          </p:cNvPr>
          <p:cNvGrpSpPr/>
          <p:nvPr/>
        </p:nvGrpSpPr>
        <p:grpSpPr>
          <a:xfrm>
            <a:off x="5525888" y="1258363"/>
            <a:ext cx="5757094" cy="4341273"/>
            <a:chOff x="5663983" y="963972"/>
            <a:chExt cx="5757094" cy="4341273"/>
          </a:xfrm>
        </p:grpSpPr>
        <p:pic>
          <p:nvPicPr>
            <p:cNvPr id="2054" name="Picture 6" descr="Image result for answer 42 hitchhikers">
              <a:extLst>
                <a:ext uri="{FF2B5EF4-FFF2-40B4-BE49-F238E27FC236}">
                  <a16:creationId xmlns:a16="http://schemas.microsoft.com/office/drawing/2014/main" id="{2150E18B-8ED2-4E0B-95BE-CC05C83D4E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3983" y="963972"/>
              <a:ext cx="5757094" cy="4317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ktangel 5">
              <a:extLst>
                <a:ext uri="{FF2B5EF4-FFF2-40B4-BE49-F238E27FC236}">
                  <a16:creationId xmlns:a16="http://schemas.microsoft.com/office/drawing/2014/main" id="{DF85640F-29AC-4CD2-AF0A-98A3127D060E}"/>
                </a:ext>
              </a:extLst>
            </p:cNvPr>
            <p:cNvSpPr/>
            <p:nvPr/>
          </p:nvSpPr>
          <p:spPr>
            <a:xfrm>
              <a:off x="5676181" y="4753155"/>
              <a:ext cx="2398144" cy="552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Montserrat SemiBold" panose="00000700000000000000" pitchFamily="2" charset="0"/>
              </a:endParaRPr>
            </a:p>
          </p:txBody>
        </p:sp>
      </p:grpSp>
      <p:pic>
        <p:nvPicPr>
          <p:cNvPr id="2" name="Bildobjekt 9">
            <a:extLst>
              <a:ext uri="{FF2B5EF4-FFF2-40B4-BE49-F238E27FC236}">
                <a16:creationId xmlns:a16="http://schemas.microsoft.com/office/drawing/2014/main" id="{ECDCB2FB-ED41-4645-8B9A-6F41CAB160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531686"/>
            <a:ext cx="1860517" cy="23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929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2">
            <a:extLst>
              <a:ext uri="{FF2B5EF4-FFF2-40B4-BE49-F238E27FC236}">
                <a16:creationId xmlns:a16="http://schemas.microsoft.com/office/drawing/2014/main" id="{FB0554A7-117D-4FBB-A4A7-4BACFF943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11204"/>
            <a:ext cx="9954967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kumimoji="0" lang="en-GB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037893D6-7799-4139-AEF0-F9601FEEC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73154"/>
            <a:ext cx="9954967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kumimoji="0" lang="en-GB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189E119E-F52E-4CCA-8FF7-69C24B35CD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43049"/>
            <a:ext cx="9954967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ruta 33">
            <a:extLst>
              <a:ext uri="{FF2B5EF4-FFF2-40B4-BE49-F238E27FC236}">
                <a16:creationId xmlns:a16="http://schemas.microsoft.com/office/drawing/2014/main" id="{EFF1F9E4-3311-46E8-9826-1B2B1E98A9FF}"/>
              </a:ext>
            </a:extLst>
          </p:cNvPr>
          <p:cNvSpPr txBox="1"/>
          <p:nvPr/>
        </p:nvSpPr>
        <p:spPr>
          <a:xfrm>
            <a:off x="570570" y="842009"/>
            <a:ext cx="11050859" cy="4463851"/>
          </a:xfrm>
          <a:prstGeom prst="rect">
            <a:avLst/>
          </a:prstGeom>
          <a:gradFill>
            <a:gsLst>
              <a:gs pos="66000">
                <a:srgbClr val="C8C8C8"/>
              </a:gs>
              <a:gs pos="93000">
                <a:schemeClr val="accent3">
                  <a:lumMod val="105000"/>
                  <a:satMod val="103000"/>
                  <a:tint val="73000"/>
                  <a:alpha val="59000"/>
                </a:schemeClr>
              </a:gs>
              <a:gs pos="10000">
                <a:schemeClr val="accent3">
                  <a:lumMod val="110000"/>
                  <a:satMod val="105000"/>
                  <a:tint val="67000"/>
                  <a:alpha val="39000"/>
                </a:schemeClr>
              </a:gs>
              <a:gs pos="56000">
                <a:srgbClr val="C8C8C8">
                  <a:alpha val="62000"/>
                </a:srgbClr>
              </a:gs>
              <a:gs pos="46000">
                <a:schemeClr val="accent3">
                  <a:lumMod val="105000"/>
                  <a:satMod val="103000"/>
                  <a:tint val="73000"/>
                </a:schemeClr>
              </a:gs>
            </a:gsLst>
          </a:gradFill>
          <a:ln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216000" bIns="288000" rtlCol="0">
            <a:spAutoFit/>
          </a:bodyPr>
          <a:lstStyle/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PROFESSIONAL AI/ML SERVICES 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PRODUCED IN THE ÖRESUND REGION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www.nordaxon.com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info@nordaxon.com </a:t>
            </a:r>
            <a:b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</a:b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+46 707 317 450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The Point Hyllie, Malmö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Hetch at Prisma, Helsingborg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0B7D03F1-BCAF-4927-B354-26C7F8A5A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434" y="6146796"/>
            <a:ext cx="3750673" cy="4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34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52" hidden="1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sp>
        <p:nvSpPr>
          <p:cNvPr id="51" name="Freeform: Shape 54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pic>
        <p:nvPicPr>
          <p:cNvPr id="6" name="Bildobjekt 5" descr="En bild som visar ritning, spel&#10;&#10;Automatiskt genererad beskrivning">
            <a:extLst>
              <a:ext uri="{FF2B5EF4-FFF2-40B4-BE49-F238E27FC236}">
                <a16:creationId xmlns:a16="http://schemas.microsoft.com/office/drawing/2014/main" id="{5ACEB429-9A13-462C-BA71-0063B0D9C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26" y="3265714"/>
            <a:ext cx="2217742" cy="2134576"/>
          </a:xfrm>
          <a:prstGeom prst="rect">
            <a:avLst/>
          </a:prstGeom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7C474B9C-31FA-45C3-AEC0-5CBCC2B3FEF9}"/>
              </a:ext>
            </a:extLst>
          </p:cNvPr>
          <p:cNvSpPr txBox="1"/>
          <p:nvPr/>
        </p:nvSpPr>
        <p:spPr>
          <a:xfrm>
            <a:off x="5867400" y="3099837"/>
            <a:ext cx="6324600" cy="28891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prstClr val="white"/>
                </a:solidFill>
                <a:latin typeface="Montserrat SemiBold" panose="00000700000000000000" pitchFamily="2" charset="0"/>
                <a:ea typeface="Cambria Math" panose="02040503050406030204" pitchFamily="18" charset="0"/>
              </a:rPr>
              <a:t>DEBUGGING ERRORS OCH EXCEPTIONS</a:t>
            </a:r>
            <a:endParaRPr kumimoji="0" lang="en-US" sz="3600" b="1" i="0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SemiBold" panose="00000700000000000000" pitchFamily="2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3" name="Bildobjekt 9">
            <a:extLst>
              <a:ext uri="{FF2B5EF4-FFF2-40B4-BE49-F238E27FC236}">
                <a16:creationId xmlns:a16="http://schemas.microsoft.com/office/drawing/2014/main" id="{B383F884-312A-4387-8CB4-F70FFECC5A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531686"/>
            <a:ext cx="1860517" cy="233416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E69C0F51-8968-462F-B000-C37D0B56FE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070" y="281443"/>
            <a:ext cx="2791351" cy="279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72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sv-SE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DAGENS AGENDA</a:t>
            </a:r>
            <a:endParaRPr lang="en-GB" sz="3200" spc="300" dirty="0">
              <a:solidFill>
                <a:schemeClr val="tx1"/>
              </a:solidFill>
              <a:latin typeface="Montserrat Medium" panose="00000600000000000000" pitchFamily="2" charset="0"/>
              <a:ea typeface="Cambria Math" panose="02040503050406030204" pitchFamily="18" charset="0"/>
            </a:endParaRP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19059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Menti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Errors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och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exceptions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Stack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trace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Debugging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404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sv-SE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MENTI</a:t>
            </a:r>
            <a:endParaRPr lang="en-GB" sz="3200" spc="300" dirty="0">
              <a:solidFill>
                <a:schemeClr val="tx1"/>
              </a:solidFill>
              <a:latin typeface="Montserrat Medium" panose="00000600000000000000" pitchFamily="2" charset="0"/>
              <a:ea typeface="Cambria Math" panose="02040503050406030204" pitchFamily="18" charset="0"/>
            </a:endParaRP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D7AE9C5-BE1D-4504-91ED-9A5430790C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5041" y="1857082"/>
            <a:ext cx="7705200" cy="325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75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ERRORS OCH EXCEPTIONS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52299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Syntax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error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 Syntaxfel som gör att koden inte kan köra för att den inte är skriven rätt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Runtime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error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 Fel som upptäcks medan kod körs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Semantisk (logiskt)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error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 Fel i logiken som gör att programmet inte gör rätt. Dessa kan vara svåra att upptäcka eftersom programmet inte avslutas som med de två andra typerna!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180975">
              <a:lnSpc>
                <a:spcPct val="150000"/>
              </a:lnSpc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Vanliga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runtime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errors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i="1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NameError</a:t>
            </a:r>
            <a:r>
              <a:rPr lang="sv-SE" i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 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Fel variabelnamn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i="1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TypeError</a:t>
            </a:r>
            <a:r>
              <a:rPr lang="sv-SE" i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 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Fel typ på input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i="1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ValueError</a:t>
            </a:r>
            <a:r>
              <a:rPr lang="sv-SE" i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 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Rätt typ men fel värde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i="1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KeyError</a:t>
            </a:r>
            <a:r>
              <a:rPr lang="sv-SE" i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Key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finns inte i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dictionary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i="1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AssertionError</a:t>
            </a:r>
            <a:r>
              <a:rPr lang="sv-SE" i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assert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False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i="1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ImportError</a:t>
            </a:r>
            <a:r>
              <a:rPr lang="sv-SE" i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 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Paket finns inte</a:t>
            </a: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Why, When and How to Implement Custom Exceptions in Java – Stackify">
            <a:extLst>
              <a:ext uri="{FF2B5EF4-FFF2-40B4-BE49-F238E27FC236}">
                <a16:creationId xmlns:a16="http://schemas.microsoft.com/office/drawing/2014/main" id="{4C26BC3C-2799-41BB-8E49-2BD17CCDB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979" y="3429000"/>
            <a:ext cx="4288852" cy="214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95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HANTERA EXCEPTIONS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52299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python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hanterar man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exceptions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med </a:t>
            </a:r>
            <a:r>
              <a:rPr lang="sv-SE" b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try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och </a:t>
            </a:r>
            <a:r>
              <a:rPr lang="sv-SE" b="1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except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-satser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Strukturen är:</a:t>
            </a:r>
          </a:p>
          <a:p>
            <a:pPr marL="180975">
              <a:lnSpc>
                <a:spcPct val="150000"/>
              </a:lnSpc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180975">
              <a:lnSpc>
                <a:spcPct val="150000"/>
              </a:lnSpc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180975">
              <a:lnSpc>
                <a:spcPct val="150000"/>
              </a:lnSpc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180975">
              <a:lnSpc>
                <a:spcPct val="150000"/>
              </a:lnSpc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except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-satsen får vi en chans att</a:t>
            </a:r>
            <a:r>
              <a:rPr lang="en-US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ge</a:t>
            </a:r>
            <a:r>
              <a:rPr lang="en-US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användaren</a:t>
            </a:r>
            <a:r>
              <a:rPr lang="en-US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feedback </a:t>
            </a:r>
            <a:r>
              <a:rPr lang="en-US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eller</a:t>
            </a:r>
            <a:r>
              <a:rPr lang="en-US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rätta</a:t>
            </a:r>
            <a:r>
              <a:rPr lang="en-US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till </a:t>
            </a:r>
            <a:r>
              <a:rPr lang="en-US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felet</a:t>
            </a:r>
            <a:endParaRPr lang="en-US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Vi kan även specificera vilket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error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vi vill att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python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ska fånga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6340C78-CBBB-4C61-BF5C-EAA3B5EF2F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839" y="1705982"/>
            <a:ext cx="4820898" cy="1579260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low confidence">
            <a:extLst>
              <a:ext uri="{FF2B5EF4-FFF2-40B4-BE49-F238E27FC236}">
                <a16:creationId xmlns:a16="http://schemas.microsoft.com/office/drawing/2014/main" id="{FDCA4210-DBDE-42DA-83B2-1100B27073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839" y="4206108"/>
            <a:ext cx="5047856" cy="145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654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STACK TRACE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2736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En stack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trace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är det meddelande vi får då vi får en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error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 början kan den verka skrämmande och svårtolkad men det är värt att lära sig läsa den!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Stack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tracen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läses från botten upp i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python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– skiljer sig från andra språk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Den sista raden är det faktiska felet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Stack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tracen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listar alla funktionsanrop som gjorts innan felet</a:t>
            </a: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Python Stack Trace: Understanding it and Using it to Debug">
            <a:extLst>
              <a:ext uri="{FF2B5EF4-FFF2-40B4-BE49-F238E27FC236}">
                <a16:creationId xmlns:a16="http://schemas.microsoft.com/office/drawing/2014/main" id="{A6C306CA-FA7E-4528-BEEE-88A05C40A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34" y="3491137"/>
            <a:ext cx="11482591" cy="293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991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DEBUGGING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56454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Debugging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är en process där man hittar fel och buggar i ett program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Det finns många olika sätt att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debugga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Print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debugging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 använd print() för att kolla värden</a:t>
            </a:r>
          </a:p>
          <a:p>
            <a:pPr marL="98107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Lätt men ofta ineffektivt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Python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debugger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–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pdb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98107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Breakpoints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– koden kör fram hit</a:t>
            </a:r>
          </a:p>
          <a:p>
            <a:pPr marL="98107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Du kan stega igenom koden själv</a:t>
            </a:r>
          </a:p>
          <a:p>
            <a:pPr marL="98107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Du kan köra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pythonkod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under tiden, t.ex. för att inspektera en variabel</a:t>
            </a:r>
          </a:p>
          <a:p>
            <a:pPr marL="98107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Går att använda i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jupyter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notebooks!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Vscode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debugger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</a:p>
          <a:p>
            <a:pPr marL="98107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Alla features som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pdb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har</a:t>
            </a:r>
          </a:p>
          <a:p>
            <a:pPr marL="98107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Du kan se all kod i sitt sammanhang</a:t>
            </a:r>
          </a:p>
          <a:p>
            <a:pPr marL="981075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Variabler direkt i en lista</a:t>
            </a: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16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JUPYTER + VSCODE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roject Jupyter - Wikipedia">
            <a:extLst>
              <a:ext uri="{FF2B5EF4-FFF2-40B4-BE49-F238E27FC236}">
                <a16:creationId xmlns:a16="http://schemas.microsoft.com/office/drawing/2014/main" id="{EE7B6C84-F340-4771-B99C-EFBAE39F1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41" y="1295997"/>
            <a:ext cx="3594698" cy="416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Visual Studio Code (@code) | Twitter">
            <a:extLst>
              <a:ext uri="{FF2B5EF4-FFF2-40B4-BE49-F238E27FC236}">
                <a16:creationId xmlns:a16="http://schemas.microsoft.com/office/drawing/2014/main" id="{A842EC8D-5DAC-48F5-A065-A2A29FE48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618" y="1666291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170879"/>
      </p:ext>
    </p:extLst>
  </p:cSld>
  <p:clrMapOvr>
    <a:masterClrMapping/>
  </p:clrMapOvr>
</p:sld>
</file>

<file path=ppt/theme/theme1.xml><?xml version="1.0" encoding="utf-8"?>
<a:theme xmlns:a="http://schemas.openxmlformats.org/drawingml/2006/main" name="NordAxon White">
  <a:themeElements>
    <a:clrScheme name="NordAxon Theme">
      <a:dk1>
        <a:srgbClr val="333333"/>
      </a:dk1>
      <a:lt1>
        <a:srgbClr val="FFFFFF"/>
      </a:lt1>
      <a:dk2>
        <a:srgbClr val="333333"/>
      </a:dk2>
      <a:lt2>
        <a:srgbClr val="333333"/>
      </a:lt2>
      <a:accent1>
        <a:srgbClr val="E1C500"/>
      </a:accent1>
      <a:accent2>
        <a:srgbClr val="B69F00"/>
      </a:accent2>
      <a:accent3>
        <a:srgbClr val="FEE429"/>
      </a:accent3>
      <a:accent4>
        <a:srgbClr val="FEE429"/>
      </a:accent4>
      <a:accent5>
        <a:srgbClr val="FEE429"/>
      </a:accent5>
      <a:accent6>
        <a:srgbClr val="8E7D00"/>
      </a:accent6>
      <a:hlink>
        <a:srgbClr val="85C0FB"/>
      </a:hlink>
      <a:folHlink>
        <a:srgbClr val="C490AA"/>
      </a:folHlink>
    </a:clrScheme>
    <a:fontScheme name="NordAxon Theme">
      <a:majorFont>
        <a:latin typeface="Montserrat Medium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Axon 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Axon 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NordAxon 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2306</TotalTime>
  <Words>399</Words>
  <Application>Microsoft Office PowerPoint</Application>
  <PresentationFormat>Widescreen</PresentationFormat>
  <Paragraphs>75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Montserrat SemiBold</vt:lpstr>
      <vt:lpstr>Calibri</vt:lpstr>
      <vt:lpstr>Montserrat Medium</vt:lpstr>
      <vt:lpstr>Calibri Light</vt:lpstr>
      <vt:lpstr>Arial</vt:lpstr>
      <vt:lpstr>Montserrat</vt:lpstr>
      <vt:lpstr>NordAxon White</vt:lpstr>
      <vt:lpstr>1_NordAxon White</vt:lpstr>
      <vt:lpstr>2_NordAxon White</vt:lpstr>
      <vt:lpstr>3_NordAxon 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Melina Katkic</dc:creator>
  <cp:lastModifiedBy>Alexander Hagelborn</cp:lastModifiedBy>
  <cp:revision>3</cp:revision>
  <cp:lastPrinted>2020-10-01T13:49:27Z</cp:lastPrinted>
  <dcterms:created xsi:type="dcterms:W3CDTF">2020-09-22T16:22:26Z</dcterms:created>
  <dcterms:modified xsi:type="dcterms:W3CDTF">2021-08-22T16:29:17Z</dcterms:modified>
</cp:coreProperties>
</file>